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749" r:id="rId5"/>
    <p:sldMasterId id="2147483799" r:id="rId6"/>
    <p:sldMasterId id="2147483765" r:id="rId7"/>
    <p:sldMasterId id="2147483772" r:id="rId8"/>
    <p:sldMasterId id="2147483733" r:id="rId9"/>
    <p:sldMasterId id="2147483753" r:id="rId10"/>
    <p:sldMasterId id="2147483808" r:id="rId11"/>
  </p:sldMasterIdLst>
  <p:notesMasterIdLst>
    <p:notesMasterId r:id="rId17"/>
  </p:notesMasterIdLst>
  <p:handoutMasterIdLst>
    <p:handoutMasterId r:id="rId18"/>
  </p:handoutMasterIdLst>
  <p:sldIdLst>
    <p:sldId id="267" r:id="rId12"/>
    <p:sldId id="257" r:id="rId13"/>
    <p:sldId id="262" r:id="rId14"/>
    <p:sldId id="26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EBA4A-01D2-A29C-A54B-0B92E53875CA}" name="Dubois, Nicolas" initials="DN" userId="S::ndubois@kpmg.com::061762b1-b65f-4969-955a-17f38d0da645" providerId="AD"/>
  <p188:author id="{6727268D-67CE-B577-7335-4CFB4DB5A1C9}" name="Samaey, Mathieu" initials="SM" userId="S::msamaey@kpmg.com::81f9fc25-e99d-4d55-ac4b-3d5e77549750" providerId="AD"/>
  <p188:author id="{DCD69F90-43B4-5EE9-19F5-63E0F4517CA4}" name="Nicolas Dubois" initials="ND" userId="S::nicolas.dubois@hda.fgov.be::52f442ee-95ef-4856-806a-f7d4512923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40C"/>
    <a:srgbClr val="C83E35"/>
    <a:srgbClr val="C83E34"/>
    <a:srgbClr val="E09F01"/>
    <a:srgbClr val="F58254"/>
    <a:srgbClr val="86120B"/>
    <a:srgbClr val="290E02"/>
    <a:srgbClr val="FEC12E"/>
    <a:srgbClr val="DF9904"/>
    <a:srgbClr val="E052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A65CA-9AA2-2489-199D-7760DB5475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F53DB9-8A00-0FAD-E4C4-4EC3C1A1CE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4D5D55-B630-44E7-86BB-5E48FDBEEF59}" type="datetimeFigureOut">
              <a:rPr lang="en-US" smtClean="0"/>
              <a:t>5/28/2026</a:t>
            </a:fld>
            <a:endParaRPr lang="en-US"/>
          </a:p>
        </p:txBody>
      </p:sp>
      <p:sp>
        <p:nvSpPr>
          <p:cNvPr id="4" name="Footer Placeholder 3">
            <a:extLst>
              <a:ext uri="{FF2B5EF4-FFF2-40B4-BE49-F238E27FC236}">
                <a16:creationId xmlns:a16="http://schemas.microsoft.com/office/drawing/2014/main" id="{549B2F18-E3E3-657B-E496-977021F20F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B8AB88-BB2C-E1D8-316B-2442405FD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905DC0-C4C0-43C6-8945-7FA4C7973CA4}" type="slidenum">
              <a:rPr lang="en-US" smtClean="0"/>
              <a:t>‹#›</a:t>
            </a:fld>
            <a:endParaRPr lang="en-US"/>
          </a:p>
        </p:txBody>
      </p:sp>
    </p:spTree>
    <p:extLst>
      <p:ext uri="{BB962C8B-B14F-4D97-AF65-F5344CB8AC3E}">
        <p14:creationId xmlns:p14="http://schemas.microsoft.com/office/powerpoint/2010/main" val="2529756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64E3C-134C-45BF-9C7B-472AFECE39FE}"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47C3E-0FEC-4C55-808E-1136BFCC59DD}" type="slidenum">
              <a:rPr lang="en-US" smtClean="0"/>
              <a:t>‹#›</a:t>
            </a:fld>
            <a:endParaRPr lang="en-US"/>
          </a:p>
        </p:txBody>
      </p:sp>
    </p:spTree>
    <p:extLst>
      <p:ext uri="{BB962C8B-B14F-4D97-AF65-F5344CB8AC3E}">
        <p14:creationId xmlns:p14="http://schemas.microsoft.com/office/powerpoint/2010/main" val="36989284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837E9-99BB-0F81-36D4-8F7281BB09CE}"/>
              </a:ext>
            </a:extLst>
          </p:cNvPr>
          <p:cNvSpPr/>
          <p:nvPr userDrawn="1"/>
        </p:nvSpPr>
        <p:spPr>
          <a:xfrm>
            <a:off x="0" y="0"/>
            <a:ext cx="12192000" cy="5863771"/>
          </a:xfrm>
          <a:prstGeom prst="rect">
            <a:avLst/>
          </a:prstGeom>
          <a:solidFill>
            <a:srgbClr val="C8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838200" y="2497591"/>
            <a:ext cx="10515600" cy="868587"/>
          </a:xfrm>
        </p:spPr>
        <p:txBody>
          <a:bodyPr>
            <a:normAutofit/>
          </a:bodyPr>
          <a:lstStyle>
            <a:lvl1pPr algn="ctr">
              <a:defRPr sz="5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D7D48B-265C-9564-C5F1-FBDF40CA04B0}"/>
              </a:ext>
            </a:extLst>
          </p:cNvPr>
          <p:cNvSpPr>
            <a:spLocks noGrp="1"/>
          </p:cNvSpPr>
          <p:nvPr>
            <p:ph idx="1"/>
          </p:nvPr>
        </p:nvSpPr>
        <p:spPr>
          <a:xfrm>
            <a:off x="838200" y="3429000"/>
            <a:ext cx="10515600" cy="1024392"/>
          </a:xfrm>
        </p:spPr>
        <p:txBody>
          <a:bodyPr/>
          <a:lstStyle>
            <a:lvl1pPr marL="0" indent="0" algn="ctr">
              <a:buNone/>
              <a:defRPr>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31142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dark red">
    <p:spTree>
      <p:nvGrpSpPr>
        <p:cNvPr id="1" name=""/>
        <p:cNvGrpSpPr/>
        <p:nvPr/>
      </p:nvGrpSpPr>
      <p:grpSpPr>
        <a:xfrm>
          <a:off x="0" y="0"/>
          <a:ext cx="0" cy="0"/>
          <a:chOff x="0" y="0"/>
          <a:chExt cx="0" cy="0"/>
        </a:xfrm>
      </p:grpSpPr>
      <p:pic>
        <p:nvPicPr>
          <p:cNvPr id="8" name="Picture 7" descr="A group of people discussing something&#10;&#10;Description automatically generated">
            <a:extLst>
              <a:ext uri="{FF2B5EF4-FFF2-40B4-BE49-F238E27FC236}">
                <a16:creationId xmlns:a16="http://schemas.microsoft.com/office/drawing/2014/main" id="{8BFE9D3F-9AA0-81D2-F5D7-E588C4AE67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3772"/>
          </a:xfrm>
          <a:prstGeom prst="rect">
            <a:avLst/>
          </a:prstGeom>
        </p:spPr>
      </p:pic>
      <p:sp>
        <p:nvSpPr>
          <p:cNvPr id="7" name="Rectangle 6">
            <a:extLst>
              <a:ext uri="{FF2B5EF4-FFF2-40B4-BE49-F238E27FC236}">
                <a16:creationId xmlns:a16="http://schemas.microsoft.com/office/drawing/2014/main" id="{965E0223-A40C-1256-94FC-7F56247F8A74}"/>
              </a:ext>
            </a:extLst>
          </p:cNvPr>
          <p:cNvSpPr/>
          <p:nvPr userDrawn="1"/>
        </p:nvSpPr>
        <p:spPr>
          <a:xfrm>
            <a:off x="4967516" y="435429"/>
            <a:ext cx="6386285" cy="5080000"/>
          </a:xfrm>
          <a:prstGeom prst="rect">
            <a:avLst/>
          </a:prstGeom>
          <a:solidFill>
            <a:schemeClr val="bg2">
              <a:lumMod val="7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a:extLst>
              <a:ext uri="{FF2B5EF4-FFF2-40B4-BE49-F238E27FC236}">
                <a16:creationId xmlns:a16="http://schemas.microsoft.com/office/drawing/2014/main" id="{B69F7DA3-0F87-015E-C8D5-7FC877C47C86}"/>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CAA0561B-D2D7-BD46-CBEA-D5CECA867065}"/>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89052955-7A76-5FD4-4156-D3348CABDA4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10" name="Text Placeholder 7">
            <a:extLst>
              <a:ext uri="{FF2B5EF4-FFF2-40B4-BE49-F238E27FC236}">
                <a16:creationId xmlns:a16="http://schemas.microsoft.com/office/drawing/2014/main" id="{CFF535F1-60D2-B19E-6D21-6DF4985FD823}"/>
              </a:ext>
            </a:extLst>
          </p:cNvPr>
          <p:cNvSpPr>
            <a:spLocks noGrp="1"/>
          </p:cNvSpPr>
          <p:nvPr>
            <p:ph type="body" sz="quarter" idx="13"/>
          </p:nvPr>
        </p:nvSpPr>
        <p:spPr>
          <a:xfrm>
            <a:off x="4967288" y="619125"/>
            <a:ext cx="6386512" cy="489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95183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CC78B50-43B1-3614-39C7-F9CD0BEDE740}"/>
              </a:ext>
            </a:extLst>
          </p:cNvPr>
          <p:cNvSpPr>
            <a:spLocks noGrp="1"/>
          </p:cNvSpPr>
          <p:nvPr>
            <p:ph type="dt" sz="half" idx="10"/>
          </p:nvPr>
        </p:nvSpPr>
        <p:spPr/>
        <p:txBody>
          <a:bodyPr/>
          <a:lstStyle/>
          <a:p>
            <a:fld id="{1F640F56-6910-4C02-A5C0-EFCF11F96A8A}" type="datetime1">
              <a:rPr lang="en-US" smtClean="0"/>
              <a:pPr/>
              <a:t>5/27/2026</a:t>
            </a:fld>
            <a:endParaRPr lang="en-US"/>
          </a:p>
        </p:txBody>
      </p:sp>
      <p:sp>
        <p:nvSpPr>
          <p:cNvPr id="4" name="Espace réservé du pied de page 3">
            <a:extLst>
              <a:ext uri="{FF2B5EF4-FFF2-40B4-BE49-F238E27FC236}">
                <a16:creationId xmlns:a16="http://schemas.microsoft.com/office/drawing/2014/main" id="{DCDA071F-FFEB-B026-4AA0-5B599513D301}"/>
              </a:ext>
            </a:extLst>
          </p:cNvPr>
          <p:cNvSpPr>
            <a:spLocks noGrp="1"/>
          </p:cNvSpPr>
          <p:nvPr>
            <p:ph type="ftr" sz="quarter" idx="11"/>
          </p:nvPr>
        </p:nvSpPr>
        <p:spPr/>
        <p:txBody>
          <a:bodyPr/>
          <a:lstStyle/>
          <a:p>
            <a:r>
              <a:rPr lang="en-US"/>
              <a:t>Health Data Agency</a:t>
            </a:r>
          </a:p>
        </p:txBody>
      </p:sp>
      <p:sp>
        <p:nvSpPr>
          <p:cNvPr id="5" name="Espace réservé du numéro de diapositive 4">
            <a:extLst>
              <a:ext uri="{FF2B5EF4-FFF2-40B4-BE49-F238E27FC236}">
                <a16:creationId xmlns:a16="http://schemas.microsoft.com/office/drawing/2014/main" id="{501E01EE-3366-D928-E086-407AD1612FEA}"/>
              </a:ext>
            </a:extLst>
          </p:cNvPr>
          <p:cNvSpPr>
            <a:spLocks noGrp="1"/>
          </p:cNvSpPr>
          <p:nvPr>
            <p:ph type="sldNum" sz="quarter" idx="12"/>
          </p:nvPr>
        </p:nvSpPr>
        <p:spPr/>
        <p:txBody>
          <a:bodyPr/>
          <a:lstStyle/>
          <a:p>
            <a:fld id="{B73AD14D-2812-4774-A30F-CE0683360699}" type="slidenum">
              <a:rPr lang="en-US" smtClean="0"/>
              <a:pPr/>
              <a:t>‹#›</a:t>
            </a:fld>
            <a:endParaRPr lang="en-US"/>
          </a:p>
        </p:txBody>
      </p:sp>
      <p:pic>
        <p:nvPicPr>
          <p:cNvPr id="6" name="Picture 3">
            <a:extLst>
              <a:ext uri="{FF2B5EF4-FFF2-40B4-BE49-F238E27FC236}">
                <a16:creationId xmlns:a16="http://schemas.microsoft.com/office/drawing/2014/main" id="{7FF1B2BA-D20D-0DA5-4CBC-A9A00AC107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75374" y="2145581"/>
            <a:ext cx="2663231" cy="3318470"/>
          </a:xfrm>
          <a:prstGeom prst="rect">
            <a:avLst/>
          </a:prstGeom>
        </p:spPr>
      </p:pic>
      <p:sp>
        <p:nvSpPr>
          <p:cNvPr id="7" name="Title Placeholder 1">
            <a:extLst>
              <a:ext uri="{FF2B5EF4-FFF2-40B4-BE49-F238E27FC236}">
                <a16:creationId xmlns:a16="http://schemas.microsoft.com/office/drawing/2014/main" id="{C64B13A4-C68F-2B19-49C3-57EC181D075B}"/>
              </a:ext>
            </a:extLst>
          </p:cNvPr>
          <p:cNvSpPr>
            <a:spLocks noGrp="1"/>
          </p:cNvSpPr>
          <p:nvPr>
            <p:ph type="title"/>
          </p:nvPr>
        </p:nvSpPr>
        <p:spPr>
          <a:xfrm>
            <a:off x="596901" y="1"/>
            <a:ext cx="5054599" cy="26289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93223100-3190-577E-A231-37EDFC9F7D96}"/>
              </a:ext>
            </a:extLst>
          </p:cNvPr>
          <p:cNvSpPr>
            <a:spLocks noGrp="1"/>
          </p:cNvSpPr>
          <p:nvPr>
            <p:ph idx="1"/>
          </p:nvPr>
        </p:nvSpPr>
        <p:spPr>
          <a:xfrm>
            <a:off x="6489700" y="1641944"/>
            <a:ext cx="48641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19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3E08-3775-057F-F597-D56C0D61BB9E}"/>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DF9AD6BC-615F-9C94-EFF5-F03C05222FBF}"/>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31E9060C-0C0E-335C-104F-D27BC5824C48}"/>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47CBE077-CD13-7139-C1E4-8BFA4691048A}"/>
              </a:ext>
            </a:extLst>
          </p:cNvPr>
          <p:cNvSpPr>
            <a:spLocks noGrp="1"/>
          </p:cNvSpPr>
          <p:nvPr>
            <p:ph type="sldNum" sz="quarter" idx="12"/>
          </p:nvPr>
        </p:nvSpPr>
        <p:spPr/>
        <p:txBody>
          <a:bodyPr/>
          <a:lstStyle/>
          <a:p>
            <a:fld id="{B73AD14D-2812-4774-A30F-CE0683360699}" type="slidenum">
              <a:rPr lang="en-US" smtClean="0"/>
              <a:t>‹#›</a:t>
            </a:fld>
            <a:endParaRPr lang="en-US"/>
          </a:p>
        </p:txBody>
      </p:sp>
    </p:spTree>
    <p:extLst>
      <p:ext uri="{BB962C8B-B14F-4D97-AF65-F5344CB8AC3E}">
        <p14:creationId xmlns:p14="http://schemas.microsoft.com/office/powerpoint/2010/main" val="377335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0D46-0CE4-2135-AE6E-2897C4FEC410}"/>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5C062FD1-33DF-B82F-145A-AC0641E9A4B9}"/>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B396E808-6E9A-48D3-4EE5-B5A8BB1432DD}"/>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A22B950D-BAFA-4752-6159-F8F8F75A5C2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8" name="Content Placeholder 7">
            <a:extLst>
              <a:ext uri="{FF2B5EF4-FFF2-40B4-BE49-F238E27FC236}">
                <a16:creationId xmlns:a16="http://schemas.microsoft.com/office/drawing/2014/main" id="{4133B3C6-68E6-13A9-FCA9-1AB814386DDF}"/>
              </a:ext>
            </a:extLst>
          </p:cNvPr>
          <p:cNvSpPr>
            <a:spLocks noGrp="1"/>
          </p:cNvSpPr>
          <p:nvPr>
            <p:ph sz="quarter" idx="13"/>
          </p:nvPr>
        </p:nvSpPr>
        <p:spPr>
          <a:xfrm>
            <a:off x="838200" y="1495425"/>
            <a:ext cx="1051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20349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CC7A31-C4B5-279A-07B4-863097EB30C9}"/>
              </a:ext>
            </a:extLst>
          </p:cNvPr>
          <p:cNvSpPr/>
          <p:nvPr userDrawn="1"/>
        </p:nvSpPr>
        <p:spPr>
          <a:xfrm>
            <a:off x="0" y="0"/>
            <a:ext cx="12192000" cy="5863771"/>
          </a:xfrm>
          <a:prstGeom prst="rect">
            <a:avLst/>
          </a:prstGeom>
          <a:solidFill>
            <a:srgbClr val="C8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chemeClr val="bg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162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CC7A31-C4B5-279A-07B4-863097EB30C9}"/>
              </a:ext>
            </a:extLst>
          </p:cNvPr>
          <p:cNvSpPr/>
          <p:nvPr userDrawn="1"/>
        </p:nvSpPr>
        <p:spPr>
          <a:xfrm>
            <a:off x="0" y="0"/>
            <a:ext cx="12192000" cy="58637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1114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CC7A31-C4B5-279A-07B4-863097EB30C9}"/>
              </a:ext>
            </a:extLst>
          </p:cNvPr>
          <p:cNvSpPr/>
          <p:nvPr userDrawn="1"/>
        </p:nvSpPr>
        <p:spPr>
          <a:xfrm>
            <a:off x="0" y="0"/>
            <a:ext cx="12192000" cy="58637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4164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ligh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CC7A31-C4B5-279A-07B4-863097EB30C9}"/>
              </a:ext>
            </a:extLst>
          </p:cNvPr>
          <p:cNvSpPr/>
          <p:nvPr userDrawn="1"/>
        </p:nvSpPr>
        <p:spPr>
          <a:xfrm>
            <a:off x="0" y="0"/>
            <a:ext cx="12192000" cy="5863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2311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dark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CC7A31-C4B5-279A-07B4-863097EB30C9}"/>
              </a:ext>
            </a:extLst>
          </p:cNvPr>
          <p:cNvSpPr/>
          <p:nvPr userDrawn="1"/>
        </p:nvSpPr>
        <p:spPr>
          <a:xfrm>
            <a:off x="0" y="0"/>
            <a:ext cx="12192000" cy="586377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6097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red">
    <p:spTree>
      <p:nvGrpSpPr>
        <p:cNvPr id="1" name=""/>
        <p:cNvGrpSpPr/>
        <p:nvPr/>
      </p:nvGrpSpPr>
      <p:grpSpPr>
        <a:xfrm>
          <a:off x="0" y="0"/>
          <a:ext cx="0" cy="0"/>
          <a:chOff x="0" y="0"/>
          <a:chExt cx="0" cy="0"/>
        </a:xfrm>
      </p:grpSpPr>
      <p:pic>
        <p:nvPicPr>
          <p:cNvPr id="3" name="Picture 2" descr="Adulte, Ambulance, Contexte, Se Soucier">
            <a:extLst>
              <a:ext uri="{FF2B5EF4-FFF2-40B4-BE49-F238E27FC236}">
                <a16:creationId xmlns:a16="http://schemas.microsoft.com/office/drawing/2014/main" id="{814197F3-D3CF-D514-9BCD-CDFC2ABD1F27}"/>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64"/>
          <a:stretch/>
        </p:blipFill>
        <p:spPr bwMode="auto">
          <a:xfrm>
            <a:off x="-145143" y="0"/>
            <a:ext cx="12356630" cy="58637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rgbClr val="C83E3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404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837E9-99BB-0F81-36D4-8F7281BB09CE}"/>
              </a:ext>
            </a:extLst>
          </p:cNvPr>
          <p:cNvSpPr/>
          <p:nvPr userDrawn="1"/>
        </p:nvSpPr>
        <p:spPr>
          <a:xfrm>
            <a:off x="0" y="-2"/>
            <a:ext cx="12192000" cy="58637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838200" y="2497591"/>
            <a:ext cx="10515600" cy="868587"/>
          </a:xfrm>
        </p:spPr>
        <p:txBody>
          <a:bodyPr>
            <a:normAutofit/>
          </a:bodyPr>
          <a:lstStyle>
            <a:lvl1pPr algn="ctr">
              <a:defRPr sz="5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D7D48B-265C-9564-C5F1-FBDF40CA04B0}"/>
              </a:ext>
            </a:extLst>
          </p:cNvPr>
          <p:cNvSpPr>
            <a:spLocks noGrp="1"/>
          </p:cNvSpPr>
          <p:nvPr>
            <p:ph idx="1"/>
          </p:nvPr>
        </p:nvSpPr>
        <p:spPr>
          <a:xfrm>
            <a:off x="838200" y="3429000"/>
            <a:ext cx="10515600" cy="1024392"/>
          </a:xfrm>
        </p:spPr>
        <p:txBody>
          <a:bodyPr/>
          <a:lstStyle>
            <a:lvl1pPr marL="0" indent="0" algn="ctr">
              <a:buNone/>
              <a:defRPr>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2179989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yellow">
    <p:spTree>
      <p:nvGrpSpPr>
        <p:cNvPr id="1" name=""/>
        <p:cNvGrpSpPr/>
        <p:nvPr/>
      </p:nvGrpSpPr>
      <p:grpSpPr>
        <a:xfrm>
          <a:off x="0" y="0"/>
          <a:ext cx="0" cy="0"/>
          <a:chOff x="0" y="0"/>
          <a:chExt cx="0" cy="0"/>
        </a:xfrm>
      </p:grpSpPr>
      <p:pic>
        <p:nvPicPr>
          <p:cNvPr id="3" name="Picture 2" descr="Adulte, Ambulance, Contexte, Se Soucier">
            <a:extLst>
              <a:ext uri="{FF2B5EF4-FFF2-40B4-BE49-F238E27FC236}">
                <a16:creationId xmlns:a16="http://schemas.microsoft.com/office/drawing/2014/main" id="{288D912F-B462-9CDF-F211-2A6CC69C77A8}"/>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64"/>
          <a:stretch/>
        </p:blipFill>
        <p:spPr bwMode="auto">
          <a:xfrm>
            <a:off x="-145143" y="0"/>
            <a:ext cx="12356630" cy="58637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rgbClr val="E09F0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3252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orange">
    <p:spTree>
      <p:nvGrpSpPr>
        <p:cNvPr id="1" name=""/>
        <p:cNvGrpSpPr/>
        <p:nvPr/>
      </p:nvGrpSpPr>
      <p:grpSpPr>
        <a:xfrm>
          <a:off x="0" y="0"/>
          <a:ext cx="0" cy="0"/>
          <a:chOff x="0" y="0"/>
          <a:chExt cx="0" cy="0"/>
        </a:xfrm>
      </p:grpSpPr>
      <p:pic>
        <p:nvPicPr>
          <p:cNvPr id="3" name="Picture 2" descr="Adulte, Ambulance, Contexte, Se Soucier">
            <a:extLst>
              <a:ext uri="{FF2B5EF4-FFF2-40B4-BE49-F238E27FC236}">
                <a16:creationId xmlns:a16="http://schemas.microsoft.com/office/drawing/2014/main" id="{88BF55F2-1C8D-48C4-5830-28877EAD5E28}"/>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64"/>
          <a:stretch/>
        </p:blipFill>
        <p:spPr bwMode="auto">
          <a:xfrm>
            <a:off x="-145143" y="0"/>
            <a:ext cx="12356630" cy="58637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rgbClr val="CF440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04618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light orange">
    <p:spTree>
      <p:nvGrpSpPr>
        <p:cNvPr id="1" name=""/>
        <p:cNvGrpSpPr/>
        <p:nvPr/>
      </p:nvGrpSpPr>
      <p:grpSpPr>
        <a:xfrm>
          <a:off x="0" y="0"/>
          <a:ext cx="0" cy="0"/>
          <a:chOff x="0" y="0"/>
          <a:chExt cx="0" cy="0"/>
        </a:xfrm>
      </p:grpSpPr>
      <p:pic>
        <p:nvPicPr>
          <p:cNvPr id="3" name="Picture 2" descr="Adulte, Ambulance, Contexte, Se Soucier">
            <a:extLst>
              <a:ext uri="{FF2B5EF4-FFF2-40B4-BE49-F238E27FC236}">
                <a16:creationId xmlns:a16="http://schemas.microsoft.com/office/drawing/2014/main" id="{75855930-A3A5-A881-B9F3-C0E1BABF0D0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64"/>
          <a:stretch/>
        </p:blipFill>
        <p:spPr bwMode="auto">
          <a:xfrm>
            <a:off x="-145143" y="0"/>
            <a:ext cx="12356630" cy="58637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rgbClr val="F5825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01479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dark red">
    <p:spTree>
      <p:nvGrpSpPr>
        <p:cNvPr id="1" name=""/>
        <p:cNvGrpSpPr/>
        <p:nvPr/>
      </p:nvGrpSpPr>
      <p:grpSpPr>
        <a:xfrm>
          <a:off x="0" y="0"/>
          <a:ext cx="0" cy="0"/>
          <a:chOff x="0" y="0"/>
          <a:chExt cx="0" cy="0"/>
        </a:xfrm>
      </p:grpSpPr>
      <p:pic>
        <p:nvPicPr>
          <p:cNvPr id="3" name="Picture 2" descr="Adulte, Ambulance, Contexte, Se Soucier">
            <a:extLst>
              <a:ext uri="{FF2B5EF4-FFF2-40B4-BE49-F238E27FC236}">
                <a16:creationId xmlns:a16="http://schemas.microsoft.com/office/drawing/2014/main" id="{814197F3-D3CF-D514-9BCD-CDFC2ABD1F27}"/>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64"/>
          <a:stretch/>
        </p:blipFill>
        <p:spPr bwMode="auto">
          <a:xfrm>
            <a:off x="-145143" y="0"/>
            <a:ext cx="12356630" cy="58637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p:txBody>
          <a:bodyPr/>
          <a:lstStyle/>
          <a:p>
            <a:fld id="{0F9094B2-2234-4211-955A-809C3FF376C5}" type="datetime1">
              <a:rPr lang="en-US" smtClean="0"/>
              <a:t>5/27/2026</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9" name="Rectangle 8">
            <a:extLst>
              <a:ext uri="{FF2B5EF4-FFF2-40B4-BE49-F238E27FC236}">
                <a16:creationId xmlns:a16="http://schemas.microsoft.com/office/drawing/2014/main" id="{AF37A398-5A05-CFF4-FF6B-B4734381965D}"/>
              </a:ext>
            </a:extLst>
          </p:cNvPr>
          <p:cNvSpPr/>
          <p:nvPr userDrawn="1"/>
        </p:nvSpPr>
        <p:spPr>
          <a:xfrm>
            <a:off x="838201" y="994229"/>
            <a:ext cx="6386285" cy="3788228"/>
          </a:xfrm>
          <a:prstGeom prst="rect">
            <a:avLst/>
          </a:prstGeom>
          <a:solidFill>
            <a:srgbClr val="86120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1052288" y="2225561"/>
            <a:ext cx="5852886"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66283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3FB9B-CE60-8C22-88C9-B4068D2B683F}"/>
              </a:ext>
            </a:extLst>
          </p:cNvPr>
          <p:cNvSpPr/>
          <p:nvPr userDrawn="1"/>
        </p:nvSpPr>
        <p:spPr>
          <a:xfrm>
            <a:off x="0" y="0"/>
            <a:ext cx="4470400" cy="6858000"/>
          </a:xfrm>
          <a:prstGeom prst="rect">
            <a:avLst/>
          </a:prstGeom>
          <a:solidFill>
            <a:srgbClr val="C8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6096000" y="2766218"/>
            <a:ext cx="5112658"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pic>
        <p:nvPicPr>
          <p:cNvPr id="10" name="Picture 9" descr="A close-up of a person and person holding a tablet&#10;&#10;Description automatically generated">
            <a:extLst>
              <a:ext uri="{FF2B5EF4-FFF2-40B4-BE49-F238E27FC236}">
                <a16:creationId xmlns:a16="http://schemas.microsoft.com/office/drawing/2014/main" id="{05BAB3E1-CB15-8634-98FF-6D6E1B610B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82058" y="898427"/>
            <a:ext cx="3373098" cy="5059676"/>
          </a:xfrm>
          <a:prstGeom prst="rect">
            <a:avLst/>
          </a:prstGeom>
        </p:spPr>
      </p:pic>
    </p:spTree>
    <p:extLst>
      <p:ext uri="{BB962C8B-B14F-4D97-AF65-F5344CB8AC3E}">
        <p14:creationId xmlns:p14="http://schemas.microsoft.com/office/powerpoint/2010/main" val="1654689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6096000" y="2766218"/>
            <a:ext cx="5112658"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D02A72ED-13F5-C88F-42EF-1F6253C97763}"/>
              </a:ext>
            </a:extLst>
          </p:cNvPr>
          <p:cNvSpPr>
            <a:spLocks noGrp="1"/>
          </p:cNvSpPr>
          <p:nvPr>
            <p:ph type="dt" sz="half" idx="10"/>
          </p:nvPr>
        </p:nvSpPr>
        <p:spPr>
          <a:xfrm>
            <a:off x="838205" y="7154641"/>
            <a:ext cx="2743200" cy="365125"/>
          </a:xfrm>
          <a:prstGeom prst="rect">
            <a:avLst/>
          </a:prstGeom>
        </p:spPr>
        <p:txBody>
          <a:bodyPr/>
          <a:lstStyle/>
          <a:p>
            <a:fld id="{0F9094B2-2234-4211-955A-809C3FF376C5}" type="datetime1">
              <a:rPr lang="en-US" smtClean="0"/>
              <a:t>5/27/2026</a:t>
            </a:fld>
            <a:endParaRPr lang="en-US"/>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7" name="Rectangle 6">
            <a:extLst>
              <a:ext uri="{FF2B5EF4-FFF2-40B4-BE49-F238E27FC236}">
                <a16:creationId xmlns:a16="http://schemas.microsoft.com/office/drawing/2014/main" id="{3153FB9B-CE60-8C22-88C9-B4068D2B683F}"/>
              </a:ext>
            </a:extLst>
          </p:cNvPr>
          <p:cNvSpPr/>
          <p:nvPr userDrawn="1"/>
        </p:nvSpPr>
        <p:spPr>
          <a:xfrm>
            <a:off x="0" y="0"/>
            <a:ext cx="4470400" cy="6858000"/>
          </a:xfrm>
          <a:prstGeom prst="rect">
            <a:avLst/>
          </a:prstGeom>
          <a:solidFill>
            <a:srgbClr val="E0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pic>
        <p:nvPicPr>
          <p:cNvPr id="8" name="Picture 7" descr="A person holding a book&#10;&#10;Description automatically generated">
            <a:extLst>
              <a:ext uri="{FF2B5EF4-FFF2-40B4-BE49-F238E27FC236}">
                <a16:creationId xmlns:a16="http://schemas.microsoft.com/office/drawing/2014/main" id="{F221A670-BCDF-5D74-4F8B-51D39D712D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82057" y="901785"/>
            <a:ext cx="3373098" cy="5057788"/>
          </a:xfrm>
          <a:prstGeom prst="rect">
            <a:avLst/>
          </a:prstGeom>
        </p:spPr>
      </p:pic>
    </p:spTree>
    <p:extLst>
      <p:ext uri="{BB962C8B-B14F-4D97-AF65-F5344CB8AC3E}">
        <p14:creationId xmlns:p14="http://schemas.microsoft.com/office/powerpoint/2010/main" val="271126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3FB9B-CE60-8C22-88C9-B4068D2B683F}"/>
              </a:ext>
            </a:extLst>
          </p:cNvPr>
          <p:cNvSpPr/>
          <p:nvPr userDrawn="1"/>
        </p:nvSpPr>
        <p:spPr>
          <a:xfrm>
            <a:off x="0" y="0"/>
            <a:ext cx="4470400" cy="6858000"/>
          </a:xfrm>
          <a:prstGeom prst="rect">
            <a:avLst/>
          </a:prstGeom>
          <a:solidFill>
            <a:srgbClr val="CF4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6096000" y="2766218"/>
            <a:ext cx="5112658"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pic>
        <p:nvPicPr>
          <p:cNvPr id="8" name="Picture 7" descr="A group of people looking at papers&#10;&#10;Description automatically generated">
            <a:extLst>
              <a:ext uri="{FF2B5EF4-FFF2-40B4-BE49-F238E27FC236}">
                <a16:creationId xmlns:a16="http://schemas.microsoft.com/office/drawing/2014/main" id="{E5772A46-D4B2-1E2E-B70C-734A47E088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089" r="39742"/>
          <a:stretch/>
        </p:blipFill>
        <p:spPr>
          <a:xfrm>
            <a:off x="1582057" y="898427"/>
            <a:ext cx="3373098" cy="5057788"/>
          </a:xfrm>
          <a:prstGeom prst="rect">
            <a:avLst/>
          </a:prstGeom>
        </p:spPr>
      </p:pic>
    </p:spTree>
    <p:extLst>
      <p:ext uri="{BB962C8B-B14F-4D97-AF65-F5344CB8AC3E}">
        <p14:creationId xmlns:p14="http://schemas.microsoft.com/office/powerpoint/2010/main" val="1681837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ligh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3FB9B-CE60-8C22-88C9-B4068D2B683F}"/>
              </a:ext>
            </a:extLst>
          </p:cNvPr>
          <p:cNvSpPr/>
          <p:nvPr userDrawn="1"/>
        </p:nvSpPr>
        <p:spPr>
          <a:xfrm>
            <a:off x="0" y="0"/>
            <a:ext cx="4470400" cy="6858000"/>
          </a:xfrm>
          <a:prstGeom prst="rect">
            <a:avLst/>
          </a:prstGeom>
          <a:solidFill>
            <a:srgbClr val="F5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descr="A doctor using a cellphone&#10;&#10;Description automatically generated">
            <a:extLst>
              <a:ext uri="{FF2B5EF4-FFF2-40B4-BE49-F238E27FC236}">
                <a16:creationId xmlns:a16="http://schemas.microsoft.com/office/drawing/2014/main" id="{CDF1E8B2-D7ED-9841-1CAE-A46B1B4773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82058" y="898427"/>
            <a:ext cx="3373098" cy="5059676"/>
          </a:xfrm>
          <a:prstGeom prst="rect">
            <a:avLst/>
          </a:prstGeom>
        </p:spPr>
      </p:pic>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6096000" y="2766218"/>
            <a:ext cx="5112658"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395414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3 dark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3FB9B-CE60-8C22-88C9-B4068D2B683F}"/>
              </a:ext>
            </a:extLst>
          </p:cNvPr>
          <p:cNvSpPr/>
          <p:nvPr userDrawn="1"/>
        </p:nvSpPr>
        <p:spPr>
          <a:xfrm>
            <a:off x="0" y="0"/>
            <a:ext cx="4470400" cy="6858000"/>
          </a:xfrm>
          <a:prstGeom prst="rect">
            <a:avLst/>
          </a:prstGeom>
          <a:solidFill>
            <a:srgbClr val="8612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Picture 3" descr="Hands on a computer keyboard&#10;&#10;Description automatically generated">
            <a:extLst>
              <a:ext uri="{FF2B5EF4-FFF2-40B4-BE49-F238E27FC236}">
                <a16:creationId xmlns:a16="http://schemas.microsoft.com/office/drawing/2014/main" id="{6C374AB7-C999-2156-E7B1-A81589A2F9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82058" y="898427"/>
            <a:ext cx="3373098" cy="5059676"/>
          </a:xfrm>
          <a:prstGeom prst="rect">
            <a:avLst/>
          </a:prstGeom>
        </p:spPr>
      </p:pic>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6096000" y="2766218"/>
            <a:ext cx="5112658"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98A855-AF61-CF51-9F8C-0D62DB0EB36C}"/>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322954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55F61F1-86EB-0602-6047-CA10AEFB5470}"/>
              </a:ext>
            </a:extLst>
          </p:cNvPr>
          <p:cNvSpPr>
            <a:spLocks noGrp="1"/>
          </p:cNvSpPr>
          <p:nvPr>
            <p:ph type="sldNum" sz="quarter" idx="10"/>
          </p:nvPr>
        </p:nvSpPr>
        <p:spPr/>
        <p:txBody>
          <a:bodyPr/>
          <a:lstStyle/>
          <a:p>
            <a:fld id="{B73AD14D-2812-4774-A30F-CE0683360699}" type="slidenum">
              <a:rPr lang="en-US" smtClean="0"/>
              <a:pPr/>
              <a:t>‹#›</a:t>
            </a:fld>
            <a:endParaRPr lang="en-US"/>
          </a:p>
        </p:txBody>
      </p:sp>
      <p:pic>
        <p:nvPicPr>
          <p:cNvPr id="4" name="Picture 5">
            <a:extLst>
              <a:ext uri="{FF2B5EF4-FFF2-40B4-BE49-F238E27FC236}">
                <a16:creationId xmlns:a16="http://schemas.microsoft.com/office/drawing/2014/main" id="{241A62AA-0545-3DF4-0D5B-3CA8F194A35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 y="0"/>
            <a:ext cx="12192002" cy="6858000"/>
          </a:xfrm>
          <a:prstGeom prst="rect">
            <a:avLst/>
          </a:prstGeom>
        </p:spPr>
      </p:pic>
    </p:spTree>
    <p:extLst>
      <p:ext uri="{BB962C8B-B14F-4D97-AF65-F5344CB8AC3E}">
        <p14:creationId xmlns:p14="http://schemas.microsoft.com/office/powerpoint/2010/main" val="201118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837E9-99BB-0F81-36D4-8F7281BB09CE}"/>
              </a:ext>
            </a:extLst>
          </p:cNvPr>
          <p:cNvSpPr/>
          <p:nvPr userDrawn="1"/>
        </p:nvSpPr>
        <p:spPr>
          <a:xfrm>
            <a:off x="0" y="0"/>
            <a:ext cx="12192000" cy="5863771"/>
          </a:xfrm>
          <a:prstGeom prst="rect">
            <a:avLst/>
          </a:prstGeom>
          <a:solidFill>
            <a:srgbClr val="CF4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838200" y="2497591"/>
            <a:ext cx="10515600" cy="868587"/>
          </a:xfrm>
        </p:spPr>
        <p:txBody>
          <a:bodyPr>
            <a:normAutofit/>
          </a:bodyPr>
          <a:lstStyle>
            <a:lvl1pPr algn="ctr">
              <a:defRPr sz="5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D7D48B-265C-9564-C5F1-FBDF40CA04B0}"/>
              </a:ext>
            </a:extLst>
          </p:cNvPr>
          <p:cNvSpPr>
            <a:spLocks noGrp="1"/>
          </p:cNvSpPr>
          <p:nvPr>
            <p:ph idx="1"/>
          </p:nvPr>
        </p:nvSpPr>
        <p:spPr>
          <a:xfrm>
            <a:off x="838200" y="3429000"/>
            <a:ext cx="10515600" cy="1024392"/>
          </a:xfrm>
        </p:spPr>
        <p:txBody>
          <a:bodyPr/>
          <a:lstStyle>
            <a:lvl1pPr marL="0" indent="0" algn="ctr">
              <a:buNone/>
              <a:defRPr>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495204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45EDEFA-E2B2-CC88-DF8D-55DF4646A66E}"/>
              </a:ext>
            </a:extLst>
          </p:cNvPr>
          <p:cNvSpPr>
            <a:spLocks noGrp="1"/>
          </p:cNvSpPr>
          <p:nvPr>
            <p:ph type="sldNum" sz="quarter" idx="10"/>
          </p:nvPr>
        </p:nvSpPr>
        <p:spPr/>
        <p:txBody>
          <a:bodyPr/>
          <a:lstStyle/>
          <a:p>
            <a:fld id="{B73AD14D-2812-4774-A30F-CE0683360699}" type="slidenum">
              <a:rPr lang="en-US" smtClean="0"/>
              <a:pPr/>
              <a:t>‹#›</a:t>
            </a:fld>
            <a:endParaRPr lang="en-US"/>
          </a:p>
        </p:txBody>
      </p:sp>
    </p:spTree>
    <p:extLst>
      <p:ext uri="{BB962C8B-B14F-4D97-AF65-F5344CB8AC3E}">
        <p14:creationId xmlns:p14="http://schemas.microsoft.com/office/powerpoint/2010/main" val="3751643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st slide 1">
    <p:spTree>
      <p:nvGrpSpPr>
        <p:cNvPr id="1" name=""/>
        <p:cNvGrpSpPr/>
        <p:nvPr/>
      </p:nvGrpSpPr>
      <p:grpSpPr>
        <a:xfrm>
          <a:off x="0" y="0"/>
          <a:ext cx="0" cy="0"/>
          <a:chOff x="0" y="0"/>
          <a:chExt cx="0" cy="0"/>
        </a:xfrm>
      </p:grpSpPr>
      <p:pic>
        <p:nvPicPr>
          <p:cNvPr id="3" name="Picture 2" descr="A sign on a window&#10;&#10;Description automatically generated">
            <a:extLst>
              <a:ext uri="{FF2B5EF4-FFF2-40B4-BE49-F238E27FC236}">
                <a16:creationId xmlns:a16="http://schemas.microsoft.com/office/drawing/2014/main" id="{93FF4C07-E733-5CC6-3250-85371C73D0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1999" cy="6858000"/>
          </a:xfrm>
          <a:prstGeom prst="rect">
            <a:avLst/>
          </a:prstGeom>
        </p:spPr>
      </p:pic>
    </p:spTree>
    <p:extLst>
      <p:ext uri="{BB962C8B-B14F-4D97-AF65-F5344CB8AC3E}">
        <p14:creationId xmlns:p14="http://schemas.microsoft.com/office/powerpoint/2010/main" val="248879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8EAFEC-DE44-A2B8-3383-9F66157CB677}"/>
              </a:ext>
            </a:extLst>
          </p:cNvPr>
          <p:cNvPicPr>
            <a:picLocks noChangeAspect="1"/>
          </p:cNvPicPr>
          <p:nvPr userDrawn="1"/>
        </p:nvPicPr>
        <p:blipFill>
          <a:blip r:embed="rId2">
            <a:extLst>
              <a:ext uri="{28A0092B-C50C-407E-A947-70E740481C1C}">
                <a14:useLocalDpi xmlns:a14="http://schemas.microsoft.com/office/drawing/2010/main" val="0"/>
              </a:ext>
            </a:extLst>
          </a:blip>
          <a:srcRect l="6380" r="6380"/>
          <a:stretch/>
        </p:blipFill>
        <p:spPr>
          <a:xfrm>
            <a:off x="4632775" y="1339121"/>
            <a:ext cx="2926450" cy="4179757"/>
          </a:xfrm>
          <a:prstGeom prst="rect">
            <a:avLst/>
          </a:prstGeom>
        </p:spPr>
      </p:pic>
    </p:spTree>
    <p:extLst>
      <p:ext uri="{BB962C8B-B14F-4D97-AF65-F5344CB8AC3E}">
        <p14:creationId xmlns:p14="http://schemas.microsoft.com/office/powerpoint/2010/main" val="1228096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s and f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8298F-28CB-0E8D-5646-8CC5F76558F4}"/>
              </a:ext>
            </a:extLst>
          </p:cNvPr>
          <p:cNvPicPr>
            <a:picLocks noChangeAspect="1"/>
          </p:cNvPicPr>
          <p:nvPr userDrawn="1"/>
        </p:nvPicPr>
        <p:blipFill>
          <a:blip r:embed="rId2"/>
          <a:stretch>
            <a:fillRect/>
          </a:stretch>
        </p:blipFill>
        <p:spPr>
          <a:xfrm>
            <a:off x="1214437" y="0"/>
            <a:ext cx="9763125" cy="5151438"/>
          </a:xfrm>
          <a:prstGeom prst="rect">
            <a:avLst/>
          </a:prstGeom>
        </p:spPr>
      </p:pic>
      <p:pic>
        <p:nvPicPr>
          <p:cNvPr id="6" name="Picture 5">
            <a:extLst>
              <a:ext uri="{FF2B5EF4-FFF2-40B4-BE49-F238E27FC236}">
                <a16:creationId xmlns:a16="http://schemas.microsoft.com/office/drawing/2014/main" id="{3C339256-6D00-3326-72F9-78A2C88A786C}"/>
              </a:ext>
            </a:extLst>
          </p:cNvPr>
          <p:cNvPicPr>
            <a:picLocks noChangeAspect="1"/>
          </p:cNvPicPr>
          <p:nvPr userDrawn="1"/>
        </p:nvPicPr>
        <p:blipFill>
          <a:blip r:embed="rId3"/>
          <a:stretch>
            <a:fillRect/>
          </a:stretch>
        </p:blipFill>
        <p:spPr>
          <a:xfrm>
            <a:off x="1338262" y="5437465"/>
            <a:ext cx="9763124" cy="1358622"/>
          </a:xfrm>
          <a:prstGeom prst="rect">
            <a:avLst/>
          </a:prstGeom>
        </p:spPr>
      </p:pic>
    </p:spTree>
    <p:extLst>
      <p:ext uri="{BB962C8B-B14F-4D97-AF65-F5344CB8AC3E}">
        <p14:creationId xmlns:p14="http://schemas.microsoft.com/office/powerpoint/2010/main" val="217826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E6D8F9-741B-FEF3-0393-628A724D8B85}"/>
              </a:ext>
            </a:extLst>
          </p:cNvPr>
          <p:cNvPicPr>
            <a:picLocks noChangeAspect="1"/>
          </p:cNvPicPr>
          <p:nvPr userDrawn="1"/>
        </p:nvPicPr>
        <p:blipFill rotWithShape="1">
          <a:blip r:embed="rId2"/>
          <a:srcRect b="28393"/>
          <a:stretch/>
        </p:blipFill>
        <p:spPr>
          <a:xfrm>
            <a:off x="1214438" y="84415"/>
            <a:ext cx="9763124" cy="972860"/>
          </a:xfrm>
          <a:prstGeom prst="rect">
            <a:avLst/>
          </a:prstGeom>
        </p:spPr>
      </p:pic>
      <p:sp>
        <p:nvSpPr>
          <p:cNvPr id="8" name="TextBox 7">
            <a:extLst>
              <a:ext uri="{FF2B5EF4-FFF2-40B4-BE49-F238E27FC236}">
                <a16:creationId xmlns:a16="http://schemas.microsoft.com/office/drawing/2014/main" id="{99FC4BDF-746F-AC9A-0FFD-5A4A1F0A037F}"/>
              </a:ext>
            </a:extLst>
          </p:cNvPr>
          <p:cNvSpPr txBox="1"/>
          <p:nvPr userDrawn="1"/>
        </p:nvSpPr>
        <p:spPr>
          <a:xfrm>
            <a:off x="4991100" y="399395"/>
            <a:ext cx="2190750" cy="523220"/>
          </a:xfrm>
          <a:prstGeom prst="rect">
            <a:avLst/>
          </a:prstGeom>
          <a:solidFill>
            <a:schemeClr val="bg1"/>
          </a:solidFill>
        </p:spPr>
        <p:txBody>
          <a:bodyPr wrap="square" rtlCol="0">
            <a:spAutoFit/>
          </a:bodyPr>
          <a:lstStyle/>
          <a:p>
            <a:pPr algn="ctr"/>
            <a:r>
              <a:rPr lang="fr-BE" sz="2800" b="1"/>
              <a:t>Logo</a:t>
            </a:r>
          </a:p>
        </p:txBody>
      </p:sp>
      <p:pic>
        <p:nvPicPr>
          <p:cNvPr id="10" name="Picture 9">
            <a:extLst>
              <a:ext uri="{FF2B5EF4-FFF2-40B4-BE49-F238E27FC236}">
                <a16:creationId xmlns:a16="http://schemas.microsoft.com/office/drawing/2014/main" id="{19D54D49-34A8-B696-802D-F7416B2F2C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767425" y="1850231"/>
            <a:ext cx="2534075" cy="3157538"/>
          </a:xfrm>
          <a:prstGeom prst="rect">
            <a:avLst/>
          </a:prstGeom>
        </p:spPr>
      </p:pic>
      <p:pic>
        <p:nvPicPr>
          <p:cNvPr id="12" name="Picture 11">
            <a:extLst>
              <a:ext uri="{FF2B5EF4-FFF2-40B4-BE49-F238E27FC236}">
                <a16:creationId xmlns:a16="http://schemas.microsoft.com/office/drawing/2014/main" id="{9665F389-311A-A8AA-55CE-C5F2DC5D0D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46048" y="2678930"/>
            <a:ext cx="5673888" cy="1762077"/>
          </a:xfrm>
          <a:prstGeom prst="rect">
            <a:avLst/>
          </a:prstGeom>
        </p:spPr>
      </p:pic>
    </p:spTree>
    <p:extLst>
      <p:ext uri="{BB962C8B-B14F-4D97-AF65-F5344CB8AC3E}">
        <p14:creationId xmlns:p14="http://schemas.microsoft.com/office/powerpoint/2010/main" val="368461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ligh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837E9-99BB-0F81-36D4-8F7281BB09CE}"/>
              </a:ext>
            </a:extLst>
          </p:cNvPr>
          <p:cNvSpPr/>
          <p:nvPr userDrawn="1"/>
        </p:nvSpPr>
        <p:spPr>
          <a:xfrm>
            <a:off x="0" y="0"/>
            <a:ext cx="12192000" cy="5863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838200" y="2497591"/>
            <a:ext cx="10515600" cy="868587"/>
          </a:xfrm>
        </p:spPr>
        <p:txBody>
          <a:bodyPr>
            <a:normAutofit/>
          </a:bodyPr>
          <a:lstStyle>
            <a:lvl1pPr algn="ctr">
              <a:defRPr sz="5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D7D48B-265C-9564-C5F1-FBDF40CA04B0}"/>
              </a:ext>
            </a:extLst>
          </p:cNvPr>
          <p:cNvSpPr>
            <a:spLocks noGrp="1"/>
          </p:cNvSpPr>
          <p:nvPr>
            <p:ph idx="1"/>
          </p:nvPr>
        </p:nvSpPr>
        <p:spPr>
          <a:xfrm>
            <a:off x="838200" y="3429000"/>
            <a:ext cx="10515600" cy="1024392"/>
          </a:xfrm>
        </p:spPr>
        <p:txBody>
          <a:bodyPr/>
          <a:lstStyle>
            <a:lvl1pPr marL="0" indent="0" algn="ctr">
              <a:buNone/>
              <a:defRPr>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174657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dark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837E9-99BB-0F81-36D4-8F7281BB09CE}"/>
              </a:ext>
            </a:extLst>
          </p:cNvPr>
          <p:cNvSpPr/>
          <p:nvPr userDrawn="1"/>
        </p:nvSpPr>
        <p:spPr>
          <a:xfrm>
            <a:off x="0" y="0"/>
            <a:ext cx="12192000" cy="586377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0C958EBA-DD5E-BCD0-4631-77B59665D4A9}"/>
              </a:ext>
            </a:extLst>
          </p:cNvPr>
          <p:cNvSpPr>
            <a:spLocks noGrp="1"/>
          </p:cNvSpPr>
          <p:nvPr>
            <p:ph type="title"/>
          </p:nvPr>
        </p:nvSpPr>
        <p:spPr>
          <a:xfrm>
            <a:off x="838200" y="2497591"/>
            <a:ext cx="10515600" cy="868587"/>
          </a:xfrm>
        </p:spPr>
        <p:txBody>
          <a:bodyPr>
            <a:normAutofit/>
          </a:bodyPr>
          <a:lstStyle>
            <a:lvl1pPr algn="ctr">
              <a:defRPr sz="5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D7D48B-265C-9564-C5F1-FBDF40CA04B0}"/>
              </a:ext>
            </a:extLst>
          </p:cNvPr>
          <p:cNvSpPr>
            <a:spLocks noGrp="1"/>
          </p:cNvSpPr>
          <p:nvPr>
            <p:ph idx="1"/>
          </p:nvPr>
        </p:nvSpPr>
        <p:spPr>
          <a:xfrm>
            <a:off x="838200" y="3429000"/>
            <a:ext cx="10515600" cy="1024392"/>
          </a:xfrm>
        </p:spPr>
        <p:txBody>
          <a:bodyPr/>
          <a:lstStyle>
            <a:lvl1pPr marL="0" indent="0" algn="ctr">
              <a:buNone/>
              <a:defRPr>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02D26AC-2526-1CB9-2F01-BD0EDAEF4E85}"/>
              </a:ext>
            </a:extLst>
          </p:cNvPr>
          <p:cNvSpPr>
            <a:spLocks noGrp="1"/>
          </p:cNvSpPr>
          <p:nvPr>
            <p:ph type="ftr" sz="quarter" idx="11"/>
          </p:nvPr>
        </p:nvSpPr>
        <p:spPr/>
        <p:txBody>
          <a:bodyPr/>
          <a:lstStyle/>
          <a:p>
            <a:r>
              <a:rPr lang="en-US"/>
              <a:t>Health Data Agency</a:t>
            </a:r>
          </a:p>
        </p:txBody>
      </p:sp>
    </p:spTree>
    <p:extLst>
      <p:ext uri="{BB962C8B-B14F-4D97-AF65-F5344CB8AC3E}">
        <p14:creationId xmlns:p14="http://schemas.microsoft.com/office/powerpoint/2010/main" val="268442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red">
    <p:spTree>
      <p:nvGrpSpPr>
        <p:cNvPr id="1" name=""/>
        <p:cNvGrpSpPr/>
        <p:nvPr/>
      </p:nvGrpSpPr>
      <p:grpSpPr>
        <a:xfrm>
          <a:off x="0" y="0"/>
          <a:ext cx="0" cy="0"/>
          <a:chOff x="0" y="0"/>
          <a:chExt cx="0" cy="0"/>
        </a:xfrm>
      </p:grpSpPr>
      <p:pic>
        <p:nvPicPr>
          <p:cNvPr id="8" name="Picture 7" descr="A group of people discussing something&#10;&#10;Description automatically generated">
            <a:extLst>
              <a:ext uri="{FF2B5EF4-FFF2-40B4-BE49-F238E27FC236}">
                <a16:creationId xmlns:a16="http://schemas.microsoft.com/office/drawing/2014/main" id="{CA1226F2-E68E-1A1F-81C3-28D34B8480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3772"/>
          </a:xfrm>
          <a:prstGeom prst="rect">
            <a:avLst/>
          </a:prstGeom>
        </p:spPr>
      </p:pic>
      <p:sp>
        <p:nvSpPr>
          <p:cNvPr id="7" name="Rectangle 6">
            <a:extLst>
              <a:ext uri="{FF2B5EF4-FFF2-40B4-BE49-F238E27FC236}">
                <a16:creationId xmlns:a16="http://schemas.microsoft.com/office/drawing/2014/main" id="{965E0223-A40C-1256-94FC-7F56247F8A74}"/>
              </a:ext>
            </a:extLst>
          </p:cNvPr>
          <p:cNvSpPr/>
          <p:nvPr userDrawn="1"/>
        </p:nvSpPr>
        <p:spPr>
          <a:xfrm>
            <a:off x="4967516" y="435429"/>
            <a:ext cx="6386285" cy="5080000"/>
          </a:xfrm>
          <a:prstGeom prst="rect">
            <a:avLst/>
          </a:prstGeom>
          <a:solidFill>
            <a:schemeClr val="bg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a:extLst>
              <a:ext uri="{FF2B5EF4-FFF2-40B4-BE49-F238E27FC236}">
                <a16:creationId xmlns:a16="http://schemas.microsoft.com/office/drawing/2014/main" id="{B69F7DA3-0F87-015E-C8D5-7FC877C47C86}"/>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CAA0561B-D2D7-BD46-CBEA-D5CECA867065}"/>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89052955-7A76-5FD4-4156-D3348CABDA4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10" name="Text Placeholder 7">
            <a:extLst>
              <a:ext uri="{FF2B5EF4-FFF2-40B4-BE49-F238E27FC236}">
                <a16:creationId xmlns:a16="http://schemas.microsoft.com/office/drawing/2014/main" id="{0E4D9B11-6277-343A-D43B-993182504333}"/>
              </a:ext>
            </a:extLst>
          </p:cNvPr>
          <p:cNvSpPr>
            <a:spLocks noGrp="1"/>
          </p:cNvSpPr>
          <p:nvPr>
            <p:ph type="body" sz="quarter" idx="13"/>
          </p:nvPr>
        </p:nvSpPr>
        <p:spPr>
          <a:xfrm>
            <a:off x="4967288" y="619125"/>
            <a:ext cx="6386512" cy="489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280420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yellow">
    <p:spTree>
      <p:nvGrpSpPr>
        <p:cNvPr id="1" name=""/>
        <p:cNvGrpSpPr/>
        <p:nvPr/>
      </p:nvGrpSpPr>
      <p:grpSpPr>
        <a:xfrm>
          <a:off x="0" y="0"/>
          <a:ext cx="0" cy="0"/>
          <a:chOff x="0" y="0"/>
          <a:chExt cx="0" cy="0"/>
        </a:xfrm>
      </p:grpSpPr>
      <p:pic>
        <p:nvPicPr>
          <p:cNvPr id="9" name="Picture 8" descr="A group of people discussing something&#10;&#10;Description automatically generated">
            <a:extLst>
              <a:ext uri="{FF2B5EF4-FFF2-40B4-BE49-F238E27FC236}">
                <a16:creationId xmlns:a16="http://schemas.microsoft.com/office/drawing/2014/main" id="{5ECF2F52-AD8A-7FF2-FF96-1A5AA8D102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3772"/>
          </a:xfrm>
          <a:prstGeom prst="rect">
            <a:avLst/>
          </a:prstGeom>
        </p:spPr>
      </p:pic>
      <p:sp>
        <p:nvSpPr>
          <p:cNvPr id="7" name="Rectangle 6">
            <a:extLst>
              <a:ext uri="{FF2B5EF4-FFF2-40B4-BE49-F238E27FC236}">
                <a16:creationId xmlns:a16="http://schemas.microsoft.com/office/drawing/2014/main" id="{965E0223-A40C-1256-94FC-7F56247F8A74}"/>
              </a:ext>
            </a:extLst>
          </p:cNvPr>
          <p:cNvSpPr/>
          <p:nvPr userDrawn="1"/>
        </p:nvSpPr>
        <p:spPr>
          <a:xfrm>
            <a:off x="4967516" y="435429"/>
            <a:ext cx="6386285" cy="5080000"/>
          </a:xfrm>
          <a:prstGeom prst="rect">
            <a:avLst/>
          </a:prstGeom>
          <a:solidFill>
            <a:schemeClr val="accent3">
              <a:lumMod val="5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a:extLst>
              <a:ext uri="{FF2B5EF4-FFF2-40B4-BE49-F238E27FC236}">
                <a16:creationId xmlns:a16="http://schemas.microsoft.com/office/drawing/2014/main" id="{B69F7DA3-0F87-015E-C8D5-7FC877C47C86}"/>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CAA0561B-D2D7-BD46-CBEA-D5CECA867065}"/>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89052955-7A76-5FD4-4156-D3348CABDA4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8" name="Text Placeholder 7">
            <a:extLst>
              <a:ext uri="{FF2B5EF4-FFF2-40B4-BE49-F238E27FC236}">
                <a16:creationId xmlns:a16="http://schemas.microsoft.com/office/drawing/2014/main" id="{059CAA89-9FB4-828D-CD77-AADA6FD33FCE}"/>
              </a:ext>
            </a:extLst>
          </p:cNvPr>
          <p:cNvSpPr>
            <a:spLocks noGrp="1"/>
          </p:cNvSpPr>
          <p:nvPr>
            <p:ph type="body" sz="quarter" idx="13"/>
          </p:nvPr>
        </p:nvSpPr>
        <p:spPr>
          <a:xfrm>
            <a:off x="4967288" y="619125"/>
            <a:ext cx="6386512" cy="489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16919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range">
    <p:spTree>
      <p:nvGrpSpPr>
        <p:cNvPr id="1" name=""/>
        <p:cNvGrpSpPr/>
        <p:nvPr/>
      </p:nvGrpSpPr>
      <p:grpSpPr>
        <a:xfrm>
          <a:off x="0" y="0"/>
          <a:ext cx="0" cy="0"/>
          <a:chOff x="0" y="0"/>
          <a:chExt cx="0" cy="0"/>
        </a:xfrm>
      </p:grpSpPr>
      <p:pic>
        <p:nvPicPr>
          <p:cNvPr id="8" name="Picture 7" descr="A group of people discussing something&#10;&#10;Description automatically generated">
            <a:extLst>
              <a:ext uri="{FF2B5EF4-FFF2-40B4-BE49-F238E27FC236}">
                <a16:creationId xmlns:a16="http://schemas.microsoft.com/office/drawing/2014/main" id="{D52CC508-24CA-1CA3-0AE9-2571A529C4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3772"/>
          </a:xfrm>
          <a:prstGeom prst="rect">
            <a:avLst/>
          </a:prstGeom>
        </p:spPr>
      </p:pic>
      <p:sp>
        <p:nvSpPr>
          <p:cNvPr id="7" name="Rectangle 6">
            <a:extLst>
              <a:ext uri="{FF2B5EF4-FFF2-40B4-BE49-F238E27FC236}">
                <a16:creationId xmlns:a16="http://schemas.microsoft.com/office/drawing/2014/main" id="{965E0223-A40C-1256-94FC-7F56247F8A74}"/>
              </a:ext>
            </a:extLst>
          </p:cNvPr>
          <p:cNvSpPr/>
          <p:nvPr userDrawn="1"/>
        </p:nvSpPr>
        <p:spPr>
          <a:xfrm>
            <a:off x="4967516" y="435429"/>
            <a:ext cx="6386285" cy="5080000"/>
          </a:xfrm>
          <a:prstGeom prst="rect">
            <a:avLst/>
          </a:prstGeom>
          <a:solidFill>
            <a:schemeClr val="accent1">
              <a:lumMod val="5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a:extLst>
              <a:ext uri="{FF2B5EF4-FFF2-40B4-BE49-F238E27FC236}">
                <a16:creationId xmlns:a16="http://schemas.microsoft.com/office/drawing/2014/main" id="{B69F7DA3-0F87-015E-C8D5-7FC877C47C86}"/>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CAA0561B-D2D7-BD46-CBEA-D5CECA867065}"/>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89052955-7A76-5FD4-4156-D3348CABDA4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11" name="Text Placeholder 7">
            <a:extLst>
              <a:ext uri="{FF2B5EF4-FFF2-40B4-BE49-F238E27FC236}">
                <a16:creationId xmlns:a16="http://schemas.microsoft.com/office/drawing/2014/main" id="{E3E20F23-1EB2-6E6E-280E-57C14EFA251D}"/>
              </a:ext>
            </a:extLst>
          </p:cNvPr>
          <p:cNvSpPr>
            <a:spLocks noGrp="1"/>
          </p:cNvSpPr>
          <p:nvPr>
            <p:ph type="body" sz="quarter" idx="13"/>
          </p:nvPr>
        </p:nvSpPr>
        <p:spPr>
          <a:xfrm>
            <a:off x="4967288" y="619125"/>
            <a:ext cx="6386512" cy="489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82403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light orange">
    <p:spTree>
      <p:nvGrpSpPr>
        <p:cNvPr id="1" name=""/>
        <p:cNvGrpSpPr/>
        <p:nvPr/>
      </p:nvGrpSpPr>
      <p:grpSpPr>
        <a:xfrm>
          <a:off x="0" y="0"/>
          <a:ext cx="0" cy="0"/>
          <a:chOff x="0" y="0"/>
          <a:chExt cx="0" cy="0"/>
        </a:xfrm>
      </p:grpSpPr>
      <p:pic>
        <p:nvPicPr>
          <p:cNvPr id="8" name="Picture 7" descr="A group of people discussing something&#10;&#10;Description automatically generated">
            <a:extLst>
              <a:ext uri="{FF2B5EF4-FFF2-40B4-BE49-F238E27FC236}">
                <a16:creationId xmlns:a16="http://schemas.microsoft.com/office/drawing/2014/main" id="{0B0BBBC9-E0B1-3B37-96C2-D580B08C27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3772"/>
          </a:xfrm>
          <a:prstGeom prst="rect">
            <a:avLst/>
          </a:prstGeom>
        </p:spPr>
      </p:pic>
      <p:sp>
        <p:nvSpPr>
          <p:cNvPr id="7" name="Rectangle 6">
            <a:extLst>
              <a:ext uri="{FF2B5EF4-FFF2-40B4-BE49-F238E27FC236}">
                <a16:creationId xmlns:a16="http://schemas.microsoft.com/office/drawing/2014/main" id="{965E0223-A40C-1256-94FC-7F56247F8A74}"/>
              </a:ext>
            </a:extLst>
          </p:cNvPr>
          <p:cNvSpPr/>
          <p:nvPr userDrawn="1"/>
        </p:nvSpPr>
        <p:spPr>
          <a:xfrm>
            <a:off x="4967516" y="435429"/>
            <a:ext cx="6386285" cy="5080000"/>
          </a:xfrm>
          <a:prstGeom prst="rect">
            <a:avLst/>
          </a:prstGeom>
          <a:solidFill>
            <a:schemeClr val="accent1">
              <a:lumMod val="7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a:extLst>
              <a:ext uri="{FF2B5EF4-FFF2-40B4-BE49-F238E27FC236}">
                <a16:creationId xmlns:a16="http://schemas.microsoft.com/office/drawing/2014/main" id="{B69F7DA3-0F87-015E-C8D5-7FC877C47C86}"/>
              </a:ext>
            </a:extLst>
          </p:cNvPr>
          <p:cNvSpPr>
            <a:spLocks noGrp="1"/>
          </p:cNvSpPr>
          <p:nvPr>
            <p:ph type="dt" sz="half" idx="10"/>
          </p:nvPr>
        </p:nvSpPr>
        <p:spPr/>
        <p:txBody>
          <a:bodyPr/>
          <a:lstStyle/>
          <a:p>
            <a:fld id="{1F640F56-6910-4C02-A5C0-EFCF11F96A8A}" type="datetime1">
              <a:rPr lang="en-US" smtClean="0"/>
              <a:t>5/27/2026</a:t>
            </a:fld>
            <a:endParaRPr lang="en-US"/>
          </a:p>
        </p:txBody>
      </p:sp>
      <p:sp>
        <p:nvSpPr>
          <p:cNvPr id="4" name="Footer Placeholder 3">
            <a:extLst>
              <a:ext uri="{FF2B5EF4-FFF2-40B4-BE49-F238E27FC236}">
                <a16:creationId xmlns:a16="http://schemas.microsoft.com/office/drawing/2014/main" id="{CAA0561B-D2D7-BD46-CBEA-D5CECA867065}"/>
              </a:ext>
            </a:extLst>
          </p:cNvPr>
          <p:cNvSpPr>
            <a:spLocks noGrp="1"/>
          </p:cNvSpPr>
          <p:nvPr>
            <p:ph type="ftr" sz="quarter" idx="11"/>
          </p:nvPr>
        </p:nvSpPr>
        <p:spPr/>
        <p:txBody>
          <a:bodyPr/>
          <a:lstStyle/>
          <a:p>
            <a:r>
              <a:rPr lang="en-US"/>
              <a:t>Health Data Agency</a:t>
            </a:r>
          </a:p>
        </p:txBody>
      </p:sp>
      <p:sp>
        <p:nvSpPr>
          <p:cNvPr id="5" name="Slide Number Placeholder 4">
            <a:extLst>
              <a:ext uri="{FF2B5EF4-FFF2-40B4-BE49-F238E27FC236}">
                <a16:creationId xmlns:a16="http://schemas.microsoft.com/office/drawing/2014/main" id="{89052955-7A76-5FD4-4156-D3348CABDA41}"/>
              </a:ext>
            </a:extLst>
          </p:cNvPr>
          <p:cNvSpPr>
            <a:spLocks noGrp="1"/>
          </p:cNvSpPr>
          <p:nvPr>
            <p:ph type="sldNum" sz="quarter" idx="12"/>
          </p:nvPr>
        </p:nvSpPr>
        <p:spPr/>
        <p:txBody>
          <a:bodyPr/>
          <a:lstStyle/>
          <a:p>
            <a:fld id="{B73AD14D-2812-4774-A30F-CE0683360699}" type="slidenum">
              <a:rPr lang="en-US" smtClean="0"/>
              <a:t>‹#›</a:t>
            </a:fld>
            <a:endParaRPr lang="en-US"/>
          </a:p>
        </p:txBody>
      </p:sp>
      <p:sp>
        <p:nvSpPr>
          <p:cNvPr id="10" name="Text Placeholder 7">
            <a:extLst>
              <a:ext uri="{FF2B5EF4-FFF2-40B4-BE49-F238E27FC236}">
                <a16:creationId xmlns:a16="http://schemas.microsoft.com/office/drawing/2014/main" id="{4B496EAA-3AEB-345D-1C81-64DE5C51095A}"/>
              </a:ext>
            </a:extLst>
          </p:cNvPr>
          <p:cNvSpPr>
            <a:spLocks noGrp="1"/>
          </p:cNvSpPr>
          <p:nvPr>
            <p:ph type="body" sz="quarter" idx="13"/>
          </p:nvPr>
        </p:nvSpPr>
        <p:spPr>
          <a:xfrm>
            <a:off x="4967288" y="619125"/>
            <a:ext cx="6386512" cy="489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930768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7" name="Slide Number Placeholder 5">
            <a:extLst>
              <a:ext uri="{FF2B5EF4-FFF2-40B4-BE49-F238E27FC236}">
                <a16:creationId xmlns:a16="http://schemas.microsoft.com/office/drawing/2014/main" id="{97FC24AD-5F79-5738-7732-57785453855A}"/>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10" name="Afbeelding 9" descr="Afbeelding met cirkel, Graphics, logo, clipart&#10;&#10;Door AI gegenereerde inhoud is mogelijk onjuist.">
            <a:extLst>
              <a:ext uri="{FF2B5EF4-FFF2-40B4-BE49-F238E27FC236}">
                <a16:creationId xmlns:a16="http://schemas.microsoft.com/office/drawing/2014/main" id="{14CBA292-2908-3F6E-E4B7-037F4B651BE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3305952843"/>
      </p:ext>
    </p:extLst>
  </p:cSld>
  <p:clrMap bg1="lt1" tx1="dk1" bg2="lt2" tx2="dk2" accent1="accent1" accent2="accent2" accent3="accent3" accent4="accent4" accent5="accent5" accent6="accent6" hlink="hlink" folHlink="folHlink"/>
  <p:sldLayoutIdLst>
    <p:sldLayoutId id="2147483727" r:id="rId1"/>
    <p:sldLayoutId id="2147483782" r:id="rId2"/>
    <p:sldLayoutId id="2147483777" r:id="rId3"/>
    <p:sldLayoutId id="2147483779" r:id="rId4"/>
    <p:sldLayoutId id="2147483780" r:id="rId5"/>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2E6D7-0A59-73B8-91E3-020CBD0BE8C9}"/>
              </a:ext>
            </a:extLst>
          </p:cNvPr>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F640F56-6910-4C02-A5C0-EFCF11F96A8A}" type="datetime1">
              <a:rPr lang="en-US" smtClean="0"/>
              <a:pPr/>
              <a:t>5/27/2026</a:t>
            </a:fld>
            <a:endParaRPr lang="en-US"/>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6" name="Slide Number Placeholder 5">
            <a:extLst>
              <a:ext uri="{FF2B5EF4-FFF2-40B4-BE49-F238E27FC236}">
                <a16:creationId xmlns:a16="http://schemas.microsoft.com/office/drawing/2014/main" id="{6D642D87-E55F-5368-7888-A3ED3522ACE1}"/>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8" name="Afbeelding 7" descr="Afbeelding met cirkel, Graphics, logo, clipart&#10;&#10;Door AI gegenereerde inhoud is mogelijk onjuist.">
            <a:extLst>
              <a:ext uri="{FF2B5EF4-FFF2-40B4-BE49-F238E27FC236}">
                <a16:creationId xmlns:a16="http://schemas.microsoft.com/office/drawing/2014/main" id="{EA6B7677-F560-69A4-EFC4-60082C60D91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2180757310"/>
      </p:ext>
    </p:extLst>
  </p:cSld>
  <p:clrMap bg1="lt1" tx1="dk1" bg2="lt2" tx2="dk2" accent1="accent1" accent2="accent2" accent3="accent3" accent4="accent4" accent5="accent5" accent6="accent6" hlink="hlink" folHlink="folHlink"/>
  <p:sldLayoutIdLst>
    <p:sldLayoutId id="2147483786" r:id="rId1"/>
    <p:sldLayoutId id="2147483752" r:id="rId2"/>
    <p:sldLayoutId id="2147483784" r:id="rId3"/>
    <p:sldLayoutId id="2147483785" r:id="rId4"/>
    <p:sldLayoutId id="2147483787" r:id="rId5"/>
    <p:sldLayoutId id="2147483811" r:id="rId6"/>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562100"/>
            <a:ext cx="105156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2E6D7-0A59-73B8-91E3-020CBD0BE8C9}"/>
              </a:ext>
            </a:extLst>
          </p:cNvPr>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F640F56-6910-4C02-A5C0-EFCF11F96A8A}" type="datetime1">
              <a:rPr lang="en-US" smtClean="0"/>
              <a:pPr/>
              <a:t>5/27/2026</a:t>
            </a:fld>
            <a:endParaRPr lang="en-US"/>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6" name="Slide Number Placeholder 5">
            <a:extLst>
              <a:ext uri="{FF2B5EF4-FFF2-40B4-BE49-F238E27FC236}">
                <a16:creationId xmlns:a16="http://schemas.microsoft.com/office/drawing/2014/main" id="{6D642D87-E55F-5368-7888-A3ED3522ACE1}"/>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8" name="Afbeelding 7" descr="Afbeelding met cirkel, Graphics, logo, clipart&#10;&#10;Door AI gegenereerde inhoud is mogelijk onjuist.">
            <a:extLst>
              <a:ext uri="{FF2B5EF4-FFF2-40B4-BE49-F238E27FC236}">
                <a16:creationId xmlns:a16="http://schemas.microsoft.com/office/drawing/2014/main" id="{17830548-0413-38D5-8B33-057DC6A10A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3132208909"/>
      </p:ext>
    </p:extLst>
  </p:cSld>
  <p:clrMap bg1="lt1" tx1="dk1" bg2="lt2" tx2="dk2" accent1="accent1" accent2="accent2" accent3="accent3" accent4="accent4" accent5="accent5" accent6="accent6" hlink="hlink" folHlink="folHlink"/>
  <p:sldLayoutIdLst>
    <p:sldLayoutId id="2147483805" r:id="rId1"/>
    <p:sldLayoutId id="2147483807" r:id="rId2"/>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2E6D7-0A59-73B8-91E3-020CBD0BE8C9}"/>
              </a:ext>
            </a:extLst>
          </p:cNvPr>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F640F56-6910-4C02-A5C0-EFCF11F96A8A}" type="datetime1">
              <a:rPr lang="en-US" smtClean="0"/>
              <a:pPr/>
              <a:t>5/27/2026</a:t>
            </a:fld>
            <a:endParaRPr lang="en-US"/>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6" name="Slide Number Placeholder 5">
            <a:extLst>
              <a:ext uri="{FF2B5EF4-FFF2-40B4-BE49-F238E27FC236}">
                <a16:creationId xmlns:a16="http://schemas.microsoft.com/office/drawing/2014/main" id="{6D642D87-E55F-5368-7888-A3ED3522ACE1}"/>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8" name="Afbeelding 7" descr="Afbeelding met cirkel, Graphics, logo, clipart&#10;&#10;Door AI gegenereerde inhoud is mogelijk onjuist.">
            <a:extLst>
              <a:ext uri="{FF2B5EF4-FFF2-40B4-BE49-F238E27FC236}">
                <a16:creationId xmlns:a16="http://schemas.microsoft.com/office/drawing/2014/main" id="{69DF0476-E2D1-0890-6305-171DF66678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1302371079"/>
      </p:ext>
    </p:extLst>
  </p:cSld>
  <p:clrMap bg1="lt1" tx1="dk1" bg2="lt2" tx2="dk2" accent1="accent1" accent2="accent2" accent3="accent3" accent4="accent4" accent5="accent5" accent6="accent6" hlink="hlink" folHlink="folHlink"/>
  <p:sldLayoutIdLst>
    <p:sldLayoutId id="2147483771" r:id="rId1"/>
    <p:sldLayoutId id="2147483766" r:id="rId2"/>
    <p:sldLayoutId id="2147483767" r:id="rId3"/>
    <p:sldLayoutId id="2147483769" r:id="rId4"/>
    <p:sldLayoutId id="2147483770" r:id="rId5"/>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2E6D7-0A59-73B8-91E3-020CBD0BE8C9}"/>
              </a:ext>
            </a:extLst>
          </p:cNvPr>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F640F56-6910-4C02-A5C0-EFCF11F96A8A}" type="datetime1">
              <a:rPr lang="en-US" smtClean="0"/>
              <a:pPr/>
              <a:t>5/27/2026</a:t>
            </a:fld>
            <a:endParaRPr lang="en-US"/>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6" name="Slide Number Placeholder 5">
            <a:extLst>
              <a:ext uri="{FF2B5EF4-FFF2-40B4-BE49-F238E27FC236}">
                <a16:creationId xmlns:a16="http://schemas.microsoft.com/office/drawing/2014/main" id="{6D642D87-E55F-5368-7888-A3ED3522ACE1}"/>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8" name="Afbeelding 7" descr="Afbeelding met cirkel, Graphics, logo, clipart&#10;&#10;Door AI gegenereerde inhoud is mogelijk onjuist.">
            <a:extLst>
              <a:ext uri="{FF2B5EF4-FFF2-40B4-BE49-F238E27FC236}">
                <a16:creationId xmlns:a16="http://schemas.microsoft.com/office/drawing/2014/main" id="{531FE925-0A34-E067-787E-DCCE604C423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3741066446"/>
      </p:ext>
    </p:extLst>
  </p:cSld>
  <p:clrMap bg1="lt1" tx1="dk1" bg2="lt2" tx2="dk2" accent1="accent1" accent2="accent2" accent3="accent3" accent4="accent4" accent5="accent5" accent6="accent6" hlink="hlink" folHlink="folHlink"/>
  <p:sldLayoutIdLst>
    <p:sldLayoutId id="2147483798" r:id="rId1"/>
    <p:sldLayoutId id="2147483774" r:id="rId2"/>
    <p:sldLayoutId id="2147483775" r:id="rId3"/>
    <p:sldLayoutId id="2147483788" r:id="rId4"/>
    <p:sldLayoutId id="2147483789" r:id="rId5"/>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41F6BC-7448-F880-FC91-06CD9CC4C660}"/>
              </a:ext>
            </a:extLst>
          </p:cNvPr>
          <p:cNvSpPr>
            <a:spLocks noGrp="1"/>
          </p:cNvSpPr>
          <p:nvPr>
            <p:ph type="ftr" sz="quarter" idx="3"/>
          </p:nvPr>
        </p:nvSpPr>
        <p:spPr>
          <a:xfrm>
            <a:off x="4038605" y="635635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Health Data Agency</a:t>
            </a:r>
          </a:p>
        </p:txBody>
      </p:sp>
      <p:sp>
        <p:nvSpPr>
          <p:cNvPr id="6" name="Slide Number Placeholder 5">
            <a:extLst>
              <a:ext uri="{FF2B5EF4-FFF2-40B4-BE49-F238E27FC236}">
                <a16:creationId xmlns:a16="http://schemas.microsoft.com/office/drawing/2014/main" id="{6D642D87-E55F-5368-7888-A3ED3522ACE1}"/>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4" name="Afbeelding 3" descr="Afbeelding met cirkel, Graphics, logo, clipart&#10;&#10;Door AI gegenereerde inhoud is mogelijk onjuist.">
            <a:extLst>
              <a:ext uri="{FF2B5EF4-FFF2-40B4-BE49-F238E27FC236}">
                <a16:creationId xmlns:a16="http://schemas.microsoft.com/office/drawing/2014/main" id="{25DED4CF-E821-BA0E-D187-6E903007C9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53795" y="6100613"/>
            <a:ext cx="757387" cy="757387"/>
          </a:xfrm>
          <a:prstGeom prst="rect">
            <a:avLst/>
          </a:prstGeom>
        </p:spPr>
      </p:pic>
    </p:spTree>
    <p:extLst>
      <p:ext uri="{BB962C8B-B14F-4D97-AF65-F5344CB8AC3E}">
        <p14:creationId xmlns:p14="http://schemas.microsoft.com/office/powerpoint/2010/main" val="2836385958"/>
      </p:ext>
    </p:extLst>
  </p:cSld>
  <p:clrMap bg1="lt1" tx1="dk1" bg2="lt2" tx2="dk2" accent1="accent1" accent2="accent2" accent3="accent3" accent4="accent4" accent5="accent5" accent6="accent6" hlink="hlink" folHlink="folHlink"/>
  <p:sldLayoutIdLst>
    <p:sldLayoutId id="2147483738" r:id="rId1"/>
    <p:sldLayoutId id="2147483734" r:id="rId2"/>
    <p:sldLayoutId id="2147483737" r:id="rId3"/>
    <p:sldLayoutId id="2147483735" r:id="rId4"/>
    <p:sldLayoutId id="2147483736" r:id="rId5"/>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DBA8AA0-0E10-0F08-2001-A28FF6FF5033}"/>
              </a:ext>
            </a:extLst>
          </p:cNvPr>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73AD14D-2812-4774-A30F-CE0683360699}" type="slidenum">
              <a:rPr lang="en-US" smtClean="0"/>
              <a:pPr/>
              <a:t>‹#›</a:t>
            </a:fld>
            <a:endParaRPr lang="en-US"/>
          </a:p>
        </p:txBody>
      </p:sp>
      <p:pic>
        <p:nvPicPr>
          <p:cNvPr id="7" name="Afbeelding 6" descr="Afbeelding met cirkel, Graphics, logo, clipart&#10;&#10;Door AI gegenereerde inhoud is mogelijk onjuist.">
            <a:extLst>
              <a:ext uri="{FF2B5EF4-FFF2-40B4-BE49-F238E27FC236}">
                <a16:creationId xmlns:a16="http://schemas.microsoft.com/office/drawing/2014/main" id="{37A5A90A-7823-9D6B-C98E-5B1F35A88D8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53795" y="5983001"/>
            <a:ext cx="746707" cy="746707"/>
          </a:xfrm>
          <a:prstGeom prst="rect">
            <a:avLst/>
          </a:prstGeom>
        </p:spPr>
      </p:pic>
    </p:spTree>
    <p:extLst>
      <p:ext uri="{BB962C8B-B14F-4D97-AF65-F5344CB8AC3E}">
        <p14:creationId xmlns:p14="http://schemas.microsoft.com/office/powerpoint/2010/main" val="207594035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56" r:id="rId3"/>
    <p:sldLayoutId id="2147483757" r:id="rId4"/>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B33A-8CEF-8380-8B7C-9786EB3AD90A}"/>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7D5A4-9335-A27D-1D48-ACCDAE7DE981}"/>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694222"/>
      </p:ext>
    </p:extLst>
  </p:cSld>
  <p:clrMap bg1="lt1" tx1="dk1" bg2="lt2" tx2="dk2" accent1="accent1" accent2="accent2" accent3="accent3" accent4="accent4" accent5="accent5" accent6="accent6" hlink="hlink" folHlink="folHlink"/>
  <p:sldLayoutIdLst>
    <p:sldLayoutId id="2147483810" r:id="rId1"/>
    <p:sldLayoutId id="2147483809" r:id="rId2"/>
  </p:sldLayoutIdLst>
  <p:hf hdr="0" dt="0"/>
  <p:txStyles>
    <p:titleStyle>
      <a:lvl1pPr algn="l" defTabSz="914456"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16" indent="-228616" algn="l" defTabSz="914456" rtl="0" eaLnBrk="1" latinLnBrk="0" hangingPunct="1">
        <a:lnSpc>
          <a:spcPct val="90000"/>
        </a:lnSpc>
        <a:spcBef>
          <a:spcPts val="1001"/>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44" indent="-228616" algn="l" defTabSz="914456"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73" indent="-228616" algn="l" defTabSz="914456"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300"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4pPr>
      <a:lvl5pPr marL="205752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j-lt"/>
          <a:ea typeface="+mn-ea"/>
          <a:cs typeface="Arial" panose="020B0604020202020204" pitchFamily="34" charset="0"/>
        </a:defRPr>
      </a:lvl5pPr>
      <a:lvl6pPr marL="2514759"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7"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5"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1" indent="-228616" algn="l" defTabSz="91445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8"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7"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2"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3"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mailto:sean.deib@hda.fgov.be" TargetMode="External"/><Relationship Id="rId2" Type="http://schemas.openxmlformats.org/officeDocument/2006/relationships/hyperlink" Target="mailto:kim.blogie@hda.fgov.be" TargetMode="External"/><Relationship Id="rId1" Type="http://schemas.openxmlformats.org/officeDocument/2006/relationships/slideLayout" Target="../slideLayouts/slideLayout14.xml"/><Relationship Id="rId5" Type="http://schemas.openxmlformats.org/officeDocument/2006/relationships/hyperlink" Target="mailto:iat.healthdata@sciensano.be" TargetMode="External"/><Relationship Id="rId4" Type="http://schemas.openxmlformats.org/officeDocument/2006/relationships/hyperlink" Target="mailto:support.healthdata@sciensano.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473D-AAC6-05F0-68BA-CBEB6F3D2283}"/>
              </a:ext>
            </a:extLst>
          </p:cNvPr>
          <p:cNvSpPr>
            <a:spLocks noGrp="1"/>
          </p:cNvSpPr>
          <p:nvPr>
            <p:ph type="title"/>
          </p:nvPr>
        </p:nvSpPr>
        <p:spPr/>
        <p:txBody>
          <a:bodyPr>
            <a:normAutofit fontScale="90000"/>
          </a:bodyPr>
          <a:lstStyle/>
          <a:p>
            <a:r>
              <a:rPr kumimoji="0" lang="nl-BE" sz="4000" b="1" i="0" u="none" strike="noStrike" kern="1200" cap="all" spc="200" normalizeH="0" baseline="0" noProof="0" dirty="0">
                <a:ln>
                  <a:noFill/>
                </a:ln>
                <a:solidFill>
                  <a:prstClr val="white"/>
                </a:solidFill>
                <a:effectLst/>
                <a:uLnTx/>
                <a:uFillTx/>
                <a:latin typeface="Arial"/>
                <a:ea typeface="+mj-ea"/>
                <a:cs typeface="Arial"/>
              </a:rPr>
              <a:t>ICT Info </a:t>
            </a:r>
            <a:r>
              <a:rPr kumimoji="0" lang="nl-BE" sz="4000" b="1" i="0" u="none" strike="noStrike" kern="1200" cap="all" spc="200" normalizeH="0" baseline="0" noProof="0" dirty="0" err="1">
                <a:ln>
                  <a:noFill/>
                </a:ln>
                <a:solidFill>
                  <a:prstClr val="white"/>
                </a:solidFill>
                <a:effectLst/>
                <a:uLnTx/>
                <a:uFillTx/>
                <a:latin typeface="Arial"/>
                <a:ea typeface="+mj-ea"/>
                <a:cs typeface="Arial"/>
              </a:rPr>
              <a:t>session</a:t>
            </a:r>
            <a:br>
              <a:rPr kumimoji="0" lang="nl-BE" sz="4000" b="1" i="0" u="none" strike="noStrike" kern="1200" cap="all" spc="200" normalizeH="0" baseline="0" noProof="0" dirty="0">
                <a:ln>
                  <a:noFill/>
                </a:ln>
                <a:solidFill>
                  <a:prstClr val="white"/>
                </a:solidFill>
                <a:effectLst/>
                <a:uLnTx/>
                <a:uFillTx/>
                <a:latin typeface="Arial"/>
                <a:ea typeface="+mj-ea"/>
                <a:cs typeface="Arial"/>
              </a:rPr>
            </a:br>
            <a:r>
              <a:rPr kumimoji="0" lang="nl-BE" sz="4000" b="1" i="0" u="none" strike="noStrike" kern="1200" cap="all" spc="200" normalizeH="0" baseline="0" noProof="0" dirty="0">
                <a:ln>
                  <a:noFill/>
                </a:ln>
                <a:solidFill>
                  <a:prstClr val="white"/>
                </a:solidFill>
                <a:effectLst/>
                <a:uLnTx/>
                <a:uFillTx/>
                <a:latin typeface="Arial"/>
                <a:ea typeface="+mj-ea"/>
                <a:cs typeface="Arial"/>
              </a:rPr>
              <a:t>May 2026</a:t>
            </a:r>
            <a:endParaRPr lang="fr-BE" dirty="0">
              <a:ea typeface="Verdana"/>
            </a:endParaRPr>
          </a:p>
        </p:txBody>
      </p:sp>
      <p:sp>
        <p:nvSpPr>
          <p:cNvPr id="4" name="Footer Placeholder 3">
            <a:extLst>
              <a:ext uri="{FF2B5EF4-FFF2-40B4-BE49-F238E27FC236}">
                <a16:creationId xmlns:a16="http://schemas.microsoft.com/office/drawing/2014/main" id="{1DEAF7EC-F19C-B6FD-50A8-B452EBDFF4F6}"/>
              </a:ext>
            </a:extLst>
          </p:cNvPr>
          <p:cNvSpPr>
            <a:spLocks noGrp="1"/>
          </p:cNvSpPr>
          <p:nvPr>
            <p:ph type="ftr" sz="quarter" idx="11"/>
          </p:nvPr>
        </p:nvSpPr>
        <p:spPr/>
        <p:txBody>
          <a:bodyPr/>
          <a:lstStyle/>
          <a:p>
            <a:r>
              <a:rPr lang="en-US"/>
              <a:t>Health Data Agency</a:t>
            </a:r>
          </a:p>
        </p:txBody>
      </p:sp>
      <p:grpSp>
        <p:nvGrpSpPr>
          <p:cNvPr id="5" name="Group 5">
            <a:extLst>
              <a:ext uri="{FF2B5EF4-FFF2-40B4-BE49-F238E27FC236}">
                <a16:creationId xmlns:a16="http://schemas.microsoft.com/office/drawing/2014/main" id="{E4E86BE1-2183-44B6-9B09-DCB6C4926869}"/>
              </a:ext>
            </a:extLst>
          </p:cNvPr>
          <p:cNvGrpSpPr/>
          <p:nvPr/>
        </p:nvGrpSpPr>
        <p:grpSpPr>
          <a:xfrm>
            <a:off x="2856781" y="3851947"/>
            <a:ext cx="6478438" cy="1643879"/>
            <a:chOff x="2976114" y="4028536"/>
            <a:chExt cx="6478438" cy="1449238"/>
          </a:xfrm>
        </p:grpSpPr>
        <p:sp>
          <p:nvSpPr>
            <p:cNvPr id="6" name="Rounded Rectangle 6">
              <a:extLst>
                <a:ext uri="{FF2B5EF4-FFF2-40B4-BE49-F238E27FC236}">
                  <a16:creationId xmlns:a16="http://schemas.microsoft.com/office/drawing/2014/main" id="{91BCA847-3A78-433B-A591-8A45AA6E526E}"/>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Picture 2" descr="Rec - Free music and multimedia icons">
              <a:extLst>
                <a:ext uri="{FF2B5EF4-FFF2-40B4-BE49-F238E27FC236}">
                  <a16:creationId xmlns:a16="http://schemas.microsoft.com/office/drawing/2014/main" id="{D7FA8712-4987-4EA5-B5E5-1F49154EF34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
              <a:extLst>
                <a:ext uri="{FF2B5EF4-FFF2-40B4-BE49-F238E27FC236}">
                  <a16:creationId xmlns:a16="http://schemas.microsoft.com/office/drawing/2014/main" id="{1CC972FD-F87F-4B4D-81DD-253658A3D899}"/>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76987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93C522-7EC3-A710-1646-C4ABF4270803}"/>
              </a:ext>
            </a:extLst>
          </p:cNvPr>
          <p:cNvSpPr>
            <a:spLocks noGrp="1"/>
          </p:cNvSpPr>
          <p:nvPr>
            <p:ph type="ftr" sz="quarter" idx="11"/>
          </p:nvPr>
        </p:nvSpPr>
        <p:spPr/>
        <p:txBody>
          <a:bodyPr/>
          <a:lstStyle/>
          <a:p>
            <a:r>
              <a:rPr lang="en-US"/>
              <a:t>Health Data Agency</a:t>
            </a:r>
          </a:p>
        </p:txBody>
      </p:sp>
      <p:sp>
        <p:nvSpPr>
          <p:cNvPr id="3" name="Slide Number Placeholder 2">
            <a:extLst>
              <a:ext uri="{FF2B5EF4-FFF2-40B4-BE49-F238E27FC236}">
                <a16:creationId xmlns:a16="http://schemas.microsoft.com/office/drawing/2014/main" id="{679CFE94-2CE3-00F8-A339-BF150C88FE08}"/>
              </a:ext>
            </a:extLst>
          </p:cNvPr>
          <p:cNvSpPr>
            <a:spLocks noGrp="1"/>
          </p:cNvSpPr>
          <p:nvPr>
            <p:ph type="sldNum" sz="quarter" idx="12"/>
          </p:nvPr>
        </p:nvSpPr>
        <p:spPr/>
        <p:txBody>
          <a:bodyPr/>
          <a:lstStyle/>
          <a:p>
            <a:fld id="{B73AD14D-2812-4774-A30F-CE0683360699}" type="slidenum">
              <a:rPr lang="en-US" smtClean="0"/>
              <a:t>2</a:t>
            </a:fld>
            <a:endParaRPr lang="en-US"/>
          </a:p>
        </p:txBody>
      </p:sp>
      <p:sp>
        <p:nvSpPr>
          <p:cNvPr id="4" name="Text Placeholder 3">
            <a:extLst>
              <a:ext uri="{FF2B5EF4-FFF2-40B4-BE49-F238E27FC236}">
                <a16:creationId xmlns:a16="http://schemas.microsoft.com/office/drawing/2014/main" id="{8934C3EF-969B-968C-5B10-E53C395959DC}"/>
              </a:ext>
            </a:extLst>
          </p:cNvPr>
          <p:cNvSpPr>
            <a:spLocks noGrp="1"/>
          </p:cNvSpPr>
          <p:nvPr>
            <p:ph type="body" sz="quarter" idx="13"/>
          </p:nvPr>
        </p:nvSpPr>
        <p:spPr/>
        <p:txBody>
          <a:bodyPr/>
          <a:lstStyle/>
          <a:p>
            <a:pPr marL="0" indent="0">
              <a:buNone/>
            </a:pPr>
            <a:r>
              <a:rPr lang="fr-BE" sz="3200" b="1" u="sng" dirty="0"/>
              <a:t>CONTENTS</a:t>
            </a:r>
          </a:p>
          <a:p>
            <a:pPr marL="0" indent="0">
              <a:buNone/>
            </a:pPr>
            <a:endParaRPr lang="fr-BE" b="1" dirty="0"/>
          </a:p>
          <a:p>
            <a:pPr marL="0" indent="0">
              <a:buNone/>
            </a:pPr>
            <a:r>
              <a:rPr lang="fr-BE" b="1" dirty="0" err="1"/>
              <a:t>Announcements</a:t>
            </a:r>
            <a:endParaRPr lang="fr-BE" b="1" dirty="0"/>
          </a:p>
          <a:p>
            <a:pPr marL="0" indent="0">
              <a:buNone/>
            </a:pPr>
            <a:r>
              <a:rPr lang="fr-BE" b="1" dirty="0"/>
              <a:t>Round Table</a:t>
            </a:r>
          </a:p>
          <a:p>
            <a:pPr marL="0" indent="0">
              <a:buNone/>
            </a:pPr>
            <a:r>
              <a:rPr lang="fr-BE" b="1" dirty="0"/>
              <a:t>Next Time</a:t>
            </a:r>
          </a:p>
        </p:txBody>
      </p:sp>
    </p:spTree>
    <p:extLst>
      <p:ext uri="{BB962C8B-B14F-4D97-AF65-F5344CB8AC3E}">
        <p14:creationId xmlns:p14="http://schemas.microsoft.com/office/powerpoint/2010/main" val="111958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048B37A-D438-4A59-9261-7B025EE17DDC}"/>
              </a:ext>
            </a:extLst>
          </p:cNvPr>
          <p:cNvGraphicFramePr>
            <a:graphicFrameLocks noGrp="1"/>
          </p:cNvGraphicFramePr>
          <p:nvPr>
            <p:extLst>
              <p:ext uri="{D42A27DB-BD31-4B8C-83A1-F6EECF244321}">
                <p14:modId xmlns:p14="http://schemas.microsoft.com/office/powerpoint/2010/main" val="52653273"/>
              </p:ext>
            </p:extLst>
          </p:nvPr>
        </p:nvGraphicFramePr>
        <p:xfrm>
          <a:off x="608552" y="1602557"/>
          <a:ext cx="10882722" cy="5009605"/>
        </p:xfrm>
        <a:graphic>
          <a:graphicData uri="http://schemas.openxmlformats.org/drawingml/2006/table">
            <a:tbl>
              <a:tblPr firstRow="1" bandRow="1">
                <a:tableStyleId>{5C22544A-7EE6-4342-B048-85BDC9FD1C3A}</a:tableStyleId>
              </a:tblPr>
              <a:tblGrid>
                <a:gridCol w="1342796">
                  <a:extLst>
                    <a:ext uri="{9D8B030D-6E8A-4147-A177-3AD203B41FA5}">
                      <a16:colId xmlns:a16="http://schemas.microsoft.com/office/drawing/2014/main" val="2412808125"/>
                    </a:ext>
                  </a:extLst>
                </a:gridCol>
                <a:gridCol w="9539926">
                  <a:extLst>
                    <a:ext uri="{9D8B030D-6E8A-4147-A177-3AD203B41FA5}">
                      <a16:colId xmlns:a16="http://schemas.microsoft.com/office/drawing/2014/main" val="2460898790"/>
                    </a:ext>
                  </a:extLst>
                </a:gridCol>
              </a:tblGrid>
              <a:tr h="1178351">
                <a:tc>
                  <a:txBody>
                    <a:bodyPr/>
                    <a:lstStyle/>
                    <a:p>
                      <a:r>
                        <a:rPr lang="fr-BE" dirty="0"/>
                        <a:t>WHAT</a:t>
                      </a:r>
                      <a:endParaRPr lang="en-US" dirty="0"/>
                    </a:p>
                  </a:txBody>
                  <a:tcPr>
                    <a:solidFill>
                      <a:schemeClr val="accent1">
                        <a:alpha val="65000"/>
                      </a:schemeClr>
                    </a:solidFill>
                  </a:tcPr>
                </a:tc>
                <a:tc>
                  <a:txBody>
                    <a:bodyPr/>
                    <a:lstStyle/>
                    <a:p>
                      <a:r>
                        <a:rPr lang="fr-BE" dirty="0"/>
                        <a:t>KEY INFO</a:t>
                      </a:r>
                      <a:endParaRPr lang="en-US" dirty="0"/>
                    </a:p>
                  </a:txBody>
                  <a:tcPr>
                    <a:solidFill>
                      <a:schemeClr val="accent1">
                        <a:alpha val="65000"/>
                      </a:schemeClr>
                    </a:solidFill>
                  </a:tcPr>
                </a:tc>
                <a:extLst>
                  <a:ext uri="{0D108BD9-81ED-4DB2-BD59-A6C34878D82A}">
                    <a16:rowId xmlns:a16="http://schemas.microsoft.com/office/drawing/2014/main" val="2701871128"/>
                  </a:ext>
                </a:extLst>
              </a:tr>
              <a:tr h="1178351">
                <a:tc>
                  <a:txBody>
                    <a:bodyPr/>
                    <a:lstStyle/>
                    <a:p>
                      <a:r>
                        <a:rPr lang="fr-BE" dirty="0"/>
                        <a:t>HDA</a:t>
                      </a:r>
                      <a:endParaRPr lang="en-US" dirty="0"/>
                    </a:p>
                  </a:txBody>
                  <a:tcPr>
                    <a:solidFill>
                      <a:schemeClr val="accent1">
                        <a:tint val="40000"/>
                        <a:alpha val="65000"/>
                      </a:schemeClr>
                    </a:solidFill>
                  </a:tcPr>
                </a:tc>
                <a:tc>
                  <a:txBody>
                    <a:bodyPr/>
                    <a:lstStyle/>
                    <a:p>
                      <a:r>
                        <a:rPr lang="nl-BE" dirty="0" err="1"/>
                        <a:t>Healthdata</a:t>
                      </a:r>
                      <a:r>
                        <a:rPr lang="nl-BE" dirty="0"/>
                        <a:t> has </a:t>
                      </a:r>
                      <a:r>
                        <a:rPr lang="nl-BE" dirty="0" err="1"/>
                        <a:t>now</a:t>
                      </a:r>
                      <a:r>
                        <a:rPr lang="nl-BE" dirty="0"/>
                        <a:t> </a:t>
                      </a:r>
                      <a:r>
                        <a:rPr lang="nl-BE" dirty="0" err="1"/>
                        <a:t>merged</a:t>
                      </a:r>
                      <a:r>
                        <a:rPr lang="nl-BE" dirty="0"/>
                        <a:t> </a:t>
                      </a:r>
                      <a:r>
                        <a:rPr lang="nl-BE" dirty="0" err="1"/>
                        <a:t>with</a:t>
                      </a:r>
                      <a:r>
                        <a:rPr lang="nl-BE" dirty="0"/>
                        <a:t> Health Data Agency.</a:t>
                      </a:r>
                    </a:p>
                    <a:p>
                      <a:r>
                        <a:rPr lang="nl-BE" dirty="0"/>
                        <a:t>We are </a:t>
                      </a:r>
                      <a:r>
                        <a:rPr lang="nl-BE" dirty="0" err="1"/>
                        <a:t>going</a:t>
                      </a:r>
                      <a:r>
                        <a:rPr lang="nl-BE" dirty="0"/>
                        <a:t> </a:t>
                      </a:r>
                      <a:r>
                        <a:rPr lang="nl-BE" dirty="0" err="1"/>
                        <a:t>to</a:t>
                      </a:r>
                      <a:r>
                        <a:rPr lang="nl-BE" dirty="0"/>
                        <a:t> </a:t>
                      </a:r>
                      <a:r>
                        <a:rPr lang="nl-BE" dirty="0" err="1"/>
                        <a:t>transition</a:t>
                      </a:r>
                      <a:r>
                        <a:rPr lang="nl-BE" dirty="0"/>
                        <a:t> </a:t>
                      </a:r>
                      <a:r>
                        <a:rPr lang="nl-BE" dirty="0" err="1"/>
                        <a:t>the</a:t>
                      </a:r>
                      <a:r>
                        <a:rPr lang="nl-BE" dirty="0"/>
                        <a:t> sciensano.be </a:t>
                      </a:r>
                      <a:r>
                        <a:rPr lang="nl-BE" dirty="0" err="1"/>
                        <a:t>mailboxes</a:t>
                      </a:r>
                      <a:r>
                        <a:rPr lang="nl-BE" dirty="0"/>
                        <a:t> </a:t>
                      </a:r>
                      <a:r>
                        <a:rPr lang="nl-BE" dirty="0" err="1"/>
                        <a:t>to</a:t>
                      </a:r>
                      <a:r>
                        <a:rPr lang="nl-BE" dirty="0"/>
                        <a:t> @hda.fgov.be </a:t>
                      </a:r>
                      <a:r>
                        <a:rPr lang="nl-BE" dirty="0" err="1"/>
                        <a:t>ones</a:t>
                      </a:r>
                      <a:endParaRPr lang="nl-BE" dirty="0"/>
                    </a:p>
                    <a:p>
                      <a:r>
                        <a:rPr lang="nl-BE" dirty="0"/>
                        <a:t>ICT Info </a:t>
                      </a:r>
                      <a:r>
                        <a:rPr lang="nl-BE" dirty="0" err="1"/>
                        <a:t>Sessions</a:t>
                      </a:r>
                      <a:r>
                        <a:rPr lang="nl-BE" dirty="0"/>
                        <a:t> </a:t>
                      </a:r>
                      <a:r>
                        <a:rPr lang="nl-BE" dirty="0" err="1"/>
                        <a:t>and</a:t>
                      </a:r>
                      <a:r>
                        <a:rPr lang="nl-BE" dirty="0"/>
                        <a:t> </a:t>
                      </a:r>
                      <a:r>
                        <a:rPr lang="nl-BE" dirty="0" err="1"/>
                        <a:t>newsletters</a:t>
                      </a:r>
                      <a:r>
                        <a:rPr lang="nl-BE" dirty="0"/>
                        <a:t> </a:t>
                      </a:r>
                      <a:r>
                        <a:rPr lang="nl-BE" dirty="0" err="1"/>
                        <a:t>remain</a:t>
                      </a:r>
                      <a:r>
                        <a:rPr lang="nl-BE" dirty="0"/>
                        <a:t> </a:t>
                      </a:r>
                      <a:r>
                        <a:rPr lang="nl-BE" dirty="0" err="1"/>
                        <a:t>unaffected</a:t>
                      </a:r>
                      <a:r>
                        <a:rPr lang="nl-BE" dirty="0"/>
                        <a:t>.</a:t>
                      </a:r>
                    </a:p>
                    <a:p>
                      <a:r>
                        <a:rPr lang="nl-BE" dirty="0" err="1"/>
                        <a:t>Soon</a:t>
                      </a:r>
                      <a:r>
                        <a:rPr lang="nl-BE" dirty="0"/>
                        <a:t> </a:t>
                      </a:r>
                      <a:r>
                        <a:rPr lang="nl-BE" dirty="0" err="1"/>
                        <a:t>I’ll</a:t>
                      </a:r>
                      <a:r>
                        <a:rPr lang="nl-BE" dirty="0"/>
                        <a:t> </a:t>
                      </a:r>
                      <a:r>
                        <a:rPr lang="nl-BE" dirty="0" err="1"/>
                        <a:t>be</a:t>
                      </a:r>
                      <a:r>
                        <a:rPr lang="nl-BE" dirty="0"/>
                        <a:t> </a:t>
                      </a:r>
                      <a:r>
                        <a:rPr lang="nl-BE" dirty="0" err="1"/>
                        <a:t>sending</a:t>
                      </a:r>
                      <a:r>
                        <a:rPr lang="nl-BE" dirty="0"/>
                        <a:t> a MS Teams </a:t>
                      </a:r>
                      <a:r>
                        <a:rPr lang="nl-BE" dirty="0" err="1"/>
                        <a:t>invitation</a:t>
                      </a:r>
                      <a:r>
                        <a:rPr lang="nl-BE" dirty="0"/>
                        <a:t> </a:t>
                      </a:r>
                      <a:r>
                        <a:rPr lang="nl-BE" dirty="0" err="1"/>
                        <a:t>which</a:t>
                      </a:r>
                      <a:r>
                        <a:rPr lang="nl-BE" dirty="0"/>
                        <a:t> </a:t>
                      </a:r>
                      <a:r>
                        <a:rPr lang="nl-BE" dirty="0" err="1"/>
                        <a:t>replaces</a:t>
                      </a:r>
                      <a:r>
                        <a:rPr lang="nl-BE" dirty="0"/>
                        <a:t> </a:t>
                      </a:r>
                      <a:r>
                        <a:rPr lang="nl-BE" dirty="0" err="1"/>
                        <a:t>the</a:t>
                      </a:r>
                      <a:r>
                        <a:rPr lang="nl-BE" dirty="0"/>
                        <a:t> </a:t>
                      </a:r>
                      <a:r>
                        <a:rPr lang="nl-BE" dirty="0" err="1"/>
                        <a:t>Webex</a:t>
                      </a:r>
                      <a:r>
                        <a:rPr lang="nl-BE" dirty="0"/>
                        <a:t> </a:t>
                      </a:r>
                      <a:r>
                        <a:rPr lang="nl-BE" dirty="0" err="1"/>
                        <a:t>one</a:t>
                      </a:r>
                      <a:r>
                        <a:rPr lang="nl-BE" dirty="0"/>
                        <a:t>.</a:t>
                      </a:r>
                      <a:endParaRPr lang="en-US" dirty="0"/>
                    </a:p>
                  </a:txBody>
                  <a:tcPr>
                    <a:solidFill>
                      <a:schemeClr val="accent1">
                        <a:tint val="40000"/>
                        <a:alpha val="65000"/>
                      </a:schemeClr>
                    </a:solidFill>
                  </a:tcPr>
                </a:tc>
                <a:extLst>
                  <a:ext uri="{0D108BD9-81ED-4DB2-BD59-A6C34878D82A}">
                    <a16:rowId xmlns:a16="http://schemas.microsoft.com/office/drawing/2014/main" val="2214898906"/>
                  </a:ext>
                </a:extLst>
              </a:tr>
              <a:tr h="1178351">
                <a:tc>
                  <a:txBody>
                    <a:bodyPr/>
                    <a:lstStyle/>
                    <a:p>
                      <a:r>
                        <a:rPr lang="fr-BE" dirty="0"/>
                        <a:t>UBUNTU</a:t>
                      </a:r>
                      <a:endParaRPr lang="en-US" dirty="0"/>
                    </a:p>
                  </a:txBody>
                  <a:tcPr>
                    <a:solidFill>
                      <a:schemeClr val="accent1">
                        <a:tint val="20000"/>
                        <a:alpha val="65000"/>
                      </a:schemeClr>
                    </a:solidFill>
                  </a:tcPr>
                </a:tc>
                <a:tc>
                  <a:txBody>
                    <a:bodyPr/>
                    <a:lstStyle/>
                    <a:p>
                      <a:r>
                        <a:rPr lang="fr-BE" dirty="0" err="1"/>
                        <a:t>We’re</a:t>
                      </a:r>
                      <a:r>
                        <a:rPr lang="fr-BE" dirty="0"/>
                        <a:t> in the process of </a:t>
                      </a:r>
                      <a:r>
                        <a:rPr lang="fr-BE" dirty="0" err="1"/>
                        <a:t>performing</a:t>
                      </a:r>
                      <a:r>
                        <a:rPr lang="fr-BE" dirty="0"/>
                        <a:t> the upgrades. </a:t>
                      </a:r>
                    </a:p>
                    <a:p>
                      <a:r>
                        <a:rPr lang="fr-BE" dirty="0" err="1"/>
                        <a:t>These</a:t>
                      </a:r>
                      <a:r>
                        <a:rPr lang="fr-BE" dirty="0"/>
                        <a:t> are </a:t>
                      </a:r>
                      <a:r>
                        <a:rPr lang="fr-BE" dirty="0" err="1"/>
                        <a:t>scheduled</a:t>
                      </a:r>
                      <a:r>
                        <a:rPr lang="fr-BE" dirty="0"/>
                        <a:t> once a </a:t>
                      </a:r>
                      <a:r>
                        <a:rPr lang="fr-BE" dirty="0" err="1"/>
                        <a:t>hospital</a:t>
                      </a:r>
                      <a:r>
                        <a:rPr lang="fr-BE" dirty="0"/>
                        <a:t> </a:t>
                      </a:r>
                      <a:r>
                        <a:rPr lang="fr-BE" dirty="0" err="1"/>
                        <a:t>creates</a:t>
                      </a:r>
                      <a:r>
                        <a:rPr lang="fr-BE" dirty="0"/>
                        <a:t> a ticket in JIRA </a:t>
                      </a:r>
                      <a:r>
                        <a:rPr lang="fr-BE" dirty="0" err="1"/>
                        <a:t>requesting</a:t>
                      </a:r>
                      <a:r>
                        <a:rPr lang="fr-BE" dirty="0"/>
                        <a:t> the upgrade to </a:t>
                      </a:r>
                      <a:r>
                        <a:rPr lang="fr-BE" dirty="0" err="1"/>
                        <a:t>be</a:t>
                      </a:r>
                      <a:r>
                        <a:rPr lang="fr-BE" dirty="0"/>
                        <a:t> </a:t>
                      </a:r>
                      <a:r>
                        <a:rPr lang="fr-BE" dirty="0" err="1"/>
                        <a:t>taken</a:t>
                      </a:r>
                      <a:r>
                        <a:rPr lang="fr-BE" dirty="0"/>
                        <a:t> care of. </a:t>
                      </a:r>
                    </a:p>
                    <a:p>
                      <a:r>
                        <a:rPr lang="fr-BE" dirty="0" err="1"/>
                        <a:t>Please</a:t>
                      </a:r>
                      <a:r>
                        <a:rPr lang="fr-BE" dirty="0"/>
                        <a:t> </a:t>
                      </a:r>
                      <a:r>
                        <a:rPr lang="fr-BE" dirty="0" err="1"/>
                        <a:t>create</a:t>
                      </a:r>
                      <a:r>
                        <a:rPr lang="fr-BE" dirty="0"/>
                        <a:t> a ticket and book a slot. First come, first </a:t>
                      </a:r>
                      <a:r>
                        <a:rPr lang="fr-BE" dirty="0" err="1"/>
                        <a:t>served</a:t>
                      </a:r>
                      <a:r>
                        <a:rPr lang="fr-BE" dirty="0"/>
                        <a:t>.</a:t>
                      </a:r>
                    </a:p>
                    <a:p>
                      <a:r>
                        <a:rPr lang="fr-BE" dirty="0"/>
                        <a:t>40+ </a:t>
                      </a:r>
                      <a:r>
                        <a:rPr lang="fr-BE" dirty="0" err="1"/>
                        <a:t>hospitals</a:t>
                      </a:r>
                      <a:r>
                        <a:rPr lang="fr-BE" dirty="0"/>
                        <a:t> </a:t>
                      </a:r>
                      <a:r>
                        <a:rPr lang="fr-BE" dirty="0" err="1"/>
                        <a:t>yet</a:t>
                      </a:r>
                      <a:r>
                        <a:rPr lang="fr-BE" dirty="0"/>
                        <a:t> to </a:t>
                      </a:r>
                      <a:r>
                        <a:rPr lang="fr-BE" dirty="0" err="1"/>
                        <a:t>create</a:t>
                      </a:r>
                      <a:r>
                        <a:rPr lang="fr-BE" dirty="0"/>
                        <a:t> JIRA tickets…</a:t>
                      </a:r>
                      <a:endParaRPr lang="en-US" dirty="0"/>
                    </a:p>
                  </a:txBody>
                  <a:tcPr>
                    <a:solidFill>
                      <a:schemeClr val="accent1">
                        <a:tint val="20000"/>
                        <a:alpha val="65000"/>
                      </a:schemeClr>
                    </a:solidFill>
                  </a:tcPr>
                </a:tc>
                <a:extLst>
                  <a:ext uri="{0D108BD9-81ED-4DB2-BD59-A6C34878D82A}">
                    <a16:rowId xmlns:a16="http://schemas.microsoft.com/office/drawing/2014/main" val="3422593407"/>
                  </a:ext>
                </a:extLst>
              </a:tr>
              <a:tr h="1178351">
                <a:tc>
                  <a:txBody>
                    <a:bodyPr/>
                    <a:lstStyle/>
                    <a:p>
                      <a:r>
                        <a:rPr lang="fr-BE" dirty="0"/>
                        <a:t>DELAYS</a:t>
                      </a:r>
                      <a:endParaRPr lang="en-US" dirty="0"/>
                    </a:p>
                  </a:txBody>
                  <a:tcPr>
                    <a:solidFill>
                      <a:schemeClr val="accent1">
                        <a:tint val="40000"/>
                        <a:alpha val="65000"/>
                      </a:schemeClr>
                    </a:solidFill>
                  </a:tcPr>
                </a:tc>
                <a:tc>
                  <a:txBody>
                    <a:bodyPr/>
                    <a:lstStyle/>
                    <a:p>
                      <a:r>
                        <a:rPr lang="fr-BE" dirty="0" err="1"/>
                        <a:t>Given</a:t>
                      </a:r>
                      <a:r>
                        <a:rPr lang="fr-BE" dirty="0"/>
                        <a:t> </a:t>
                      </a:r>
                      <a:r>
                        <a:rPr lang="fr-BE" dirty="0" err="1"/>
                        <a:t>that</a:t>
                      </a:r>
                      <a:r>
                        <a:rPr lang="fr-BE" dirty="0"/>
                        <a:t> </a:t>
                      </a:r>
                      <a:r>
                        <a:rPr lang="fr-BE" dirty="0" err="1"/>
                        <a:t>we</a:t>
                      </a:r>
                      <a:r>
                        <a:rPr lang="fr-BE" dirty="0"/>
                        <a:t> have </a:t>
                      </a:r>
                      <a:r>
                        <a:rPr lang="fr-BE" dirty="0" err="1"/>
                        <a:t>recently</a:t>
                      </a:r>
                      <a:r>
                        <a:rPr lang="fr-BE" dirty="0"/>
                        <a:t> </a:t>
                      </a:r>
                      <a:r>
                        <a:rPr lang="fr-BE" dirty="0" err="1"/>
                        <a:t>merged</a:t>
                      </a:r>
                      <a:r>
                        <a:rPr lang="fr-BE" dirty="0"/>
                        <a:t> </a:t>
                      </a:r>
                      <a:r>
                        <a:rPr lang="fr-BE" dirty="0" err="1"/>
                        <a:t>there</a:t>
                      </a:r>
                      <a:r>
                        <a:rPr lang="fr-BE" dirty="0"/>
                        <a:t> has been transition </a:t>
                      </a:r>
                      <a:r>
                        <a:rPr lang="fr-BE" dirty="0" err="1"/>
                        <a:t>period</a:t>
                      </a:r>
                      <a:r>
                        <a:rPr lang="fr-BE" dirty="0"/>
                        <a:t> </a:t>
                      </a:r>
                      <a:r>
                        <a:rPr lang="fr-BE" dirty="0" err="1"/>
                        <a:t>which</a:t>
                      </a:r>
                      <a:r>
                        <a:rPr lang="fr-BE" dirty="0"/>
                        <a:t> causes a </a:t>
                      </a:r>
                      <a:r>
                        <a:rPr lang="fr-BE" dirty="0" err="1"/>
                        <a:t>slight</a:t>
                      </a:r>
                      <a:r>
                        <a:rPr lang="fr-BE" dirty="0"/>
                        <a:t> </a:t>
                      </a:r>
                      <a:r>
                        <a:rPr lang="fr-BE" dirty="0" err="1"/>
                        <a:t>delay</a:t>
                      </a:r>
                      <a:r>
                        <a:rPr lang="fr-BE" dirty="0"/>
                        <a:t> in ticket </a:t>
                      </a:r>
                      <a:r>
                        <a:rPr lang="fr-BE" dirty="0" err="1"/>
                        <a:t>resolution</a:t>
                      </a:r>
                      <a:r>
                        <a:rPr lang="fr-BE" dirty="0"/>
                        <a:t> times. </a:t>
                      </a:r>
                    </a:p>
                    <a:p>
                      <a:r>
                        <a:rPr lang="fr-BE" dirty="0" err="1"/>
                        <a:t>Rest</a:t>
                      </a:r>
                      <a:r>
                        <a:rPr lang="fr-BE" dirty="0"/>
                        <a:t> </a:t>
                      </a:r>
                      <a:r>
                        <a:rPr lang="fr-BE" dirty="0" err="1"/>
                        <a:t>assured</a:t>
                      </a:r>
                      <a:r>
                        <a:rPr lang="fr-BE" dirty="0"/>
                        <a:t>…</a:t>
                      </a:r>
                      <a:r>
                        <a:rPr lang="fr-BE" dirty="0" err="1"/>
                        <a:t>we’ll</a:t>
                      </a:r>
                      <a:r>
                        <a:rPr lang="fr-BE" dirty="0"/>
                        <a:t> </a:t>
                      </a:r>
                      <a:r>
                        <a:rPr lang="fr-BE" dirty="0" err="1"/>
                        <a:t>resolve</a:t>
                      </a:r>
                      <a:r>
                        <a:rPr lang="fr-BE" dirty="0"/>
                        <a:t> </a:t>
                      </a:r>
                      <a:r>
                        <a:rPr lang="fr-BE" dirty="0" err="1"/>
                        <a:t>them</a:t>
                      </a:r>
                      <a:r>
                        <a:rPr lang="fr-BE"/>
                        <a:t> asap!</a:t>
                      </a:r>
                      <a:endParaRPr lang="en-US" dirty="0"/>
                    </a:p>
                  </a:txBody>
                  <a:tcPr>
                    <a:solidFill>
                      <a:schemeClr val="accent1">
                        <a:tint val="40000"/>
                        <a:alpha val="65000"/>
                      </a:schemeClr>
                    </a:solidFill>
                  </a:tcPr>
                </a:tc>
                <a:extLst>
                  <a:ext uri="{0D108BD9-81ED-4DB2-BD59-A6C34878D82A}">
                    <a16:rowId xmlns:a16="http://schemas.microsoft.com/office/drawing/2014/main" val="1457717145"/>
                  </a:ext>
                </a:extLst>
              </a:tr>
            </a:tbl>
          </a:graphicData>
        </a:graphic>
      </p:graphicFrame>
      <p:sp>
        <p:nvSpPr>
          <p:cNvPr id="3" name="TextBox 2">
            <a:extLst>
              <a:ext uri="{FF2B5EF4-FFF2-40B4-BE49-F238E27FC236}">
                <a16:creationId xmlns:a16="http://schemas.microsoft.com/office/drawing/2014/main" id="{BDC6C7D4-0B98-4D5F-9F32-C84559B41780}"/>
              </a:ext>
            </a:extLst>
          </p:cNvPr>
          <p:cNvSpPr txBox="1"/>
          <p:nvPr/>
        </p:nvSpPr>
        <p:spPr>
          <a:xfrm>
            <a:off x="608552" y="216816"/>
            <a:ext cx="10882722" cy="1138902"/>
          </a:xfrm>
          <a:prstGeom prst="rect">
            <a:avLst/>
          </a:prstGeom>
          <a:solidFill>
            <a:schemeClr val="bg1">
              <a:alpha val="50000"/>
            </a:schemeClr>
          </a:solidFill>
        </p:spPr>
        <p:txBody>
          <a:bodyPr wrap="square" rtlCol="0">
            <a:spAutoFit/>
          </a:bodyPr>
          <a:lstStyle/>
          <a:p>
            <a:r>
              <a:rPr lang="fr-BE" sz="3200" b="1" dirty="0">
                <a:solidFill>
                  <a:schemeClr val="lt1"/>
                </a:solidFill>
              </a:rPr>
              <a:t>ANNOUNCEMENTS</a:t>
            </a:r>
          </a:p>
          <a:p>
            <a:endParaRPr lang="fr-BE" sz="1801" b="1" dirty="0">
              <a:solidFill>
                <a:schemeClr val="lt1"/>
              </a:solidFill>
            </a:endParaRPr>
          </a:p>
          <a:p>
            <a:endParaRPr lang="en-US" dirty="0"/>
          </a:p>
        </p:txBody>
      </p:sp>
    </p:spTree>
    <p:extLst>
      <p:ext uri="{BB962C8B-B14F-4D97-AF65-F5344CB8AC3E}">
        <p14:creationId xmlns:p14="http://schemas.microsoft.com/office/powerpoint/2010/main" val="397390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9557FD-5789-EC12-1E2E-1405155F8BE3}"/>
              </a:ext>
            </a:extLst>
          </p:cNvPr>
          <p:cNvSpPr>
            <a:spLocks noGrp="1"/>
          </p:cNvSpPr>
          <p:nvPr>
            <p:ph type="ftr" sz="quarter" idx="11"/>
          </p:nvPr>
        </p:nvSpPr>
        <p:spPr/>
        <p:txBody>
          <a:bodyPr/>
          <a:lstStyle/>
          <a:p>
            <a:r>
              <a:rPr lang="en-US"/>
              <a:t>Health Data Agency</a:t>
            </a:r>
          </a:p>
        </p:txBody>
      </p:sp>
      <p:sp>
        <p:nvSpPr>
          <p:cNvPr id="3" name="Slide Number Placeholder 2">
            <a:extLst>
              <a:ext uri="{FF2B5EF4-FFF2-40B4-BE49-F238E27FC236}">
                <a16:creationId xmlns:a16="http://schemas.microsoft.com/office/drawing/2014/main" id="{D2F1AB5D-FF6C-B10A-2CE3-732CC58AACB2}"/>
              </a:ext>
            </a:extLst>
          </p:cNvPr>
          <p:cNvSpPr>
            <a:spLocks noGrp="1"/>
          </p:cNvSpPr>
          <p:nvPr>
            <p:ph type="sldNum" sz="quarter" idx="12"/>
          </p:nvPr>
        </p:nvSpPr>
        <p:spPr/>
        <p:txBody>
          <a:bodyPr/>
          <a:lstStyle/>
          <a:p>
            <a:fld id="{B73AD14D-2812-4774-A30F-CE0683360699}" type="slidenum">
              <a:rPr lang="en-US" smtClean="0"/>
              <a:t>4</a:t>
            </a:fld>
            <a:endParaRPr lang="en-US"/>
          </a:p>
        </p:txBody>
      </p:sp>
      <p:sp>
        <p:nvSpPr>
          <p:cNvPr id="4" name="Title 3">
            <a:extLst>
              <a:ext uri="{FF2B5EF4-FFF2-40B4-BE49-F238E27FC236}">
                <a16:creationId xmlns:a16="http://schemas.microsoft.com/office/drawing/2014/main" id="{6DFD7A11-BF60-7D72-0031-0567A6D24FE9}"/>
              </a:ext>
            </a:extLst>
          </p:cNvPr>
          <p:cNvSpPr>
            <a:spLocks noGrp="1"/>
          </p:cNvSpPr>
          <p:nvPr>
            <p:ph type="title"/>
          </p:nvPr>
        </p:nvSpPr>
        <p:spPr>
          <a:xfrm>
            <a:off x="1052288" y="820961"/>
            <a:ext cx="5852886" cy="1325563"/>
          </a:xfrm>
        </p:spPr>
        <p:txBody>
          <a:bodyPr/>
          <a:lstStyle/>
          <a:p>
            <a:r>
              <a:rPr lang="fr-BE" dirty="0"/>
              <a:t>CONTACTS</a:t>
            </a:r>
          </a:p>
        </p:txBody>
      </p:sp>
      <p:graphicFrame>
        <p:nvGraphicFramePr>
          <p:cNvPr id="5" name="Table 5">
            <a:extLst>
              <a:ext uri="{FF2B5EF4-FFF2-40B4-BE49-F238E27FC236}">
                <a16:creationId xmlns:a16="http://schemas.microsoft.com/office/drawing/2014/main" id="{547C01EF-9879-4C46-B270-A9868FCE5045}"/>
              </a:ext>
            </a:extLst>
          </p:cNvPr>
          <p:cNvGraphicFramePr>
            <a:graphicFrameLocks noGrp="1"/>
          </p:cNvGraphicFramePr>
          <p:nvPr>
            <p:extLst>
              <p:ext uri="{D42A27DB-BD31-4B8C-83A1-F6EECF244321}">
                <p14:modId xmlns:p14="http://schemas.microsoft.com/office/powerpoint/2010/main" val="129376391"/>
              </p:ext>
            </p:extLst>
          </p:nvPr>
        </p:nvGraphicFramePr>
        <p:xfrm>
          <a:off x="1052288" y="2146524"/>
          <a:ext cx="5980108" cy="1854200"/>
        </p:xfrm>
        <a:graphic>
          <a:graphicData uri="http://schemas.openxmlformats.org/drawingml/2006/table">
            <a:tbl>
              <a:tblPr firstRow="1" bandRow="1">
                <a:tableStyleId>{5C22544A-7EE6-4342-B048-85BDC9FD1C3A}</a:tableStyleId>
              </a:tblPr>
              <a:tblGrid>
                <a:gridCol w="1794033">
                  <a:extLst>
                    <a:ext uri="{9D8B030D-6E8A-4147-A177-3AD203B41FA5}">
                      <a16:colId xmlns:a16="http://schemas.microsoft.com/office/drawing/2014/main" val="371015480"/>
                    </a:ext>
                  </a:extLst>
                </a:gridCol>
                <a:gridCol w="4186075">
                  <a:extLst>
                    <a:ext uri="{9D8B030D-6E8A-4147-A177-3AD203B41FA5}">
                      <a16:colId xmlns:a16="http://schemas.microsoft.com/office/drawing/2014/main" val="4061115816"/>
                    </a:ext>
                  </a:extLst>
                </a:gridCol>
              </a:tblGrid>
              <a:tr h="370840">
                <a:tc>
                  <a:txBody>
                    <a:bodyPr/>
                    <a:lstStyle/>
                    <a:p>
                      <a:r>
                        <a:rPr lang="fr-BE" dirty="0"/>
                        <a:t>Name/Team</a:t>
                      </a:r>
                      <a:endParaRPr lang="en-US" dirty="0"/>
                    </a:p>
                  </a:txBody>
                  <a:tcPr/>
                </a:tc>
                <a:tc>
                  <a:txBody>
                    <a:bodyPr/>
                    <a:lstStyle/>
                    <a:p>
                      <a:r>
                        <a:rPr lang="fr-BE" dirty="0"/>
                        <a:t>Email</a:t>
                      </a:r>
                      <a:endParaRPr lang="en-US" dirty="0"/>
                    </a:p>
                  </a:txBody>
                  <a:tcPr/>
                </a:tc>
                <a:extLst>
                  <a:ext uri="{0D108BD9-81ED-4DB2-BD59-A6C34878D82A}">
                    <a16:rowId xmlns:a16="http://schemas.microsoft.com/office/drawing/2014/main" val="2208373636"/>
                  </a:ext>
                </a:extLst>
              </a:tr>
              <a:tr h="370840">
                <a:tc>
                  <a:txBody>
                    <a:bodyPr/>
                    <a:lstStyle/>
                    <a:p>
                      <a:r>
                        <a:rPr lang="fr-BE" dirty="0"/>
                        <a:t>Kim Blogie</a:t>
                      </a:r>
                      <a:endParaRPr lang="en-US" dirty="0"/>
                    </a:p>
                  </a:txBody>
                  <a:tcPr/>
                </a:tc>
                <a:tc>
                  <a:txBody>
                    <a:bodyPr/>
                    <a:lstStyle/>
                    <a:p>
                      <a:r>
                        <a:rPr lang="fr-BE" dirty="0">
                          <a:hlinkClick r:id="rId2"/>
                        </a:rPr>
                        <a:t>kim.blogie@hda.fgov.be</a:t>
                      </a:r>
                      <a:endParaRPr lang="en-US" dirty="0"/>
                    </a:p>
                  </a:txBody>
                  <a:tcPr/>
                </a:tc>
                <a:extLst>
                  <a:ext uri="{0D108BD9-81ED-4DB2-BD59-A6C34878D82A}">
                    <a16:rowId xmlns:a16="http://schemas.microsoft.com/office/drawing/2014/main" val="3249556366"/>
                  </a:ext>
                </a:extLst>
              </a:tr>
              <a:tr h="370840">
                <a:tc>
                  <a:txBody>
                    <a:bodyPr/>
                    <a:lstStyle/>
                    <a:p>
                      <a:r>
                        <a:rPr lang="fr-BE" dirty="0"/>
                        <a:t>Sean Deib</a:t>
                      </a:r>
                      <a:endParaRPr lang="en-US" dirty="0"/>
                    </a:p>
                  </a:txBody>
                  <a:tcPr/>
                </a:tc>
                <a:tc>
                  <a:txBody>
                    <a:bodyPr/>
                    <a:lstStyle/>
                    <a:p>
                      <a:r>
                        <a:rPr lang="fr-BE" dirty="0">
                          <a:hlinkClick r:id="rId3"/>
                        </a:rPr>
                        <a:t>sean.deib@hda.fgov.be</a:t>
                      </a:r>
                      <a:endParaRPr lang="en-US" dirty="0"/>
                    </a:p>
                  </a:txBody>
                  <a:tcPr/>
                </a:tc>
                <a:extLst>
                  <a:ext uri="{0D108BD9-81ED-4DB2-BD59-A6C34878D82A}">
                    <a16:rowId xmlns:a16="http://schemas.microsoft.com/office/drawing/2014/main" val="771879458"/>
                  </a:ext>
                </a:extLst>
              </a:tr>
              <a:tr h="370840">
                <a:tc>
                  <a:txBody>
                    <a:bodyPr/>
                    <a:lstStyle/>
                    <a:p>
                      <a:r>
                        <a:rPr lang="fr-BE" dirty="0"/>
                        <a:t>Support</a:t>
                      </a:r>
                      <a:endParaRPr lang="en-US" dirty="0"/>
                    </a:p>
                  </a:txBody>
                  <a:tcPr/>
                </a:tc>
                <a:tc>
                  <a:txBody>
                    <a:bodyPr/>
                    <a:lstStyle/>
                    <a:p>
                      <a:r>
                        <a:rPr lang="fr-BE" sz="1801" kern="1200" dirty="0">
                          <a:solidFill>
                            <a:schemeClr val="dk1"/>
                          </a:solidFill>
                          <a:latin typeface="+mn-lt"/>
                          <a:ea typeface="+mn-ea"/>
                          <a:cs typeface="+mn-cs"/>
                          <a:hlinkClick r:id="rId4"/>
                        </a:rPr>
                        <a:t>support.healthdata@sciensano.be</a:t>
                      </a:r>
                      <a:endParaRPr lang="en-US" sz="1801" kern="1200" dirty="0">
                        <a:solidFill>
                          <a:schemeClr val="dk1"/>
                        </a:solidFill>
                        <a:latin typeface="+mn-lt"/>
                        <a:ea typeface="+mn-ea"/>
                        <a:cs typeface="+mn-cs"/>
                      </a:endParaRPr>
                    </a:p>
                  </a:txBody>
                  <a:tcPr/>
                </a:tc>
                <a:extLst>
                  <a:ext uri="{0D108BD9-81ED-4DB2-BD59-A6C34878D82A}">
                    <a16:rowId xmlns:a16="http://schemas.microsoft.com/office/drawing/2014/main" val="2224284339"/>
                  </a:ext>
                </a:extLst>
              </a:tr>
              <a:tr h="370840">
                <a:tc>
                  <a:txBody>
                    <a:bodyPr/>
                    <a:lstStyle/>
                    <a:p>
                      <a:r>
                        <a:rPr lang="fr-BE" dirty="0"/>
                        <a:t>IAT</a:t>
                      </a:r>
                      <a:endParaRPr lang="en-US" dirty="0"/>
                    </a:p>
                  </a:txBody>
                  <a:tcPr/>
                </a:tc>
                <a:tc>
                  <a:txBody>
                    <a:bodyPr/>
                    <a:lstStyle/>
                    <a:p>
                      <a:r>
                        <a:rPr lang="fr-BE" dirty="0">
                          <a:hlinkClick r:id="rId5"/>
                        </a:rPr>
                        <a:t>iat.healthdata@sciensano.be</a:t>
                      </a:r>
                      <a:endParaRPr lang="en-US" dirty="0"/>
                    </a:p>
                  </a:txBody>
                  <a:tcPr/>
                </a:tc>
                <a:extLst>
                  <a:ext uri="{0D108BD9-81ED-4DB2-BD59-A6C34878D82A}">
                    <a16:rowId xmlns:a16="http://schemas.microsoft.com/office/drawing/2014/main" val="488436772"/>
                  </a:ext>
                </a:extLst>
              </a:tr>
            </a:tbl>
          </a:graphicData>
        </a:graphic>
      </p:graphicFrame>
    </p:spTree>
    <p:extLst>
      <p:ext uri="{BB962C8B-B14F-4D97-AF65-F5344CB8AC3E}">
        <p14:creationId xmlns:p14="http://schemas.microsoft.com/office/powerpoint/2010/main" val="393636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D90D-65D2-E1FC-8FBF-41EFD3941DCE}"/>
              </a:ext>
            </a:extLst>
          </p:cNvPr>
          <p:cNvSpPr>
            <a:spLocks noGrp="1"/>
          </p:cNvSpPr>
          <p:nvPr>
            <p:ph type="title"/>
          </p:nvPr>
        </p:nvSpPr>
        <p:spPr>
          <a:xfrm>
            <a:off x="6096000" y="249262"/>
            <a:ext cx="5112658" cy="1325563"/>
          </a:xfrm>
        </p:spPr>
        <p:txBody>
          <a:bodyPr/>
          <a:lstStyle/>
          <a:p>
            <a:r>
              <a:rPr lang="fr-BE" b="1" dirty="0"/>
              <a:t>Round Table </a:t>
            </a:r>
            <a:endParaRPr lang="en-US" b="1" dirty="0"/>
          </a:p>
        </p:txBody>
      </p:sp>
      <p:sp>
        <p:nvSpPr>
          <p:cNvPr id="3" name="Slide Number Placeholder 2">
            <a:extLst>
              <a:ext uri="{FF2B5EF4-FFF2-40B4-BE49-F238E27FC236}">
                <a16:creationId xmlns:a16="http://schemas.microsoft.com/office/drawing/2014/main" id="{0C93BB16-02A3-8E7D-6A24-D3516DB804FC}"/>
              </a:ext>
            </a:extLst>
          </p:cNvPr>
          <p:cNvSpPr>
            <a:spLocks noGrp="1"/>
          </p:cNvSpPr>
          <p:nvPr>
            <p:ph type="sldNum" sz="quarter" idx="12"/>
          </p:nvPr>
        </p:nvSpPr>
        <p:spPr/>
        <p:txBody>
          <a:bodyPr/>
          <a:lstStyle/>
          <a:p>
            <a:fld id="{B73AD14D-2812-4774-A30F-CE0683360699}" type="slidenum">
              <a:rPr lang="en-US" smtClean="0"/>
              <a:t>5</a:t>
            </a:fld>
            <a:endParaRPr lang="en-US" dirty="0"/>
          </a:p>
        </p:txBody>
      </p:sp>
      <p:sp>
        <p:nvSpPr>
          <p:cNvPr id="4" name="Footer Placeholder 3">
            <a:extLst>
              <a:ext uri="{FF2B5EF4-FFF2-40B4-BE49-F238E27FC236}">
                <a16:creationId xmlns:a16="http://schemas.microsoft.com/office/drawing/2014/main" id="{CDC16BEB-C792-8C1E-5156-3E22B65E09D8}"/>
              </a:ext>
            </a:extLst>
          </p:cNvPr>
          <p:cNvSpPr>
            <a:spLocks noGrp="1"/>
          </p:cNvSpPr>
          <p:nvPr>
            <p:ph type="ftr" sz="quarter" idx="11"/>
          </p:nvPr>
        </p:nvSpPr>
        <p:spPr/>
        <p:txBody>
          <a:bodyPr/>
          <a:lstStyle/>
          <a:p>
            <a:r>
              <a:rPr lang="en-US"/>
              <a:t>Health Data Agency</a:t>
            </a:r>
          </a:p>
        </p:txBody>
      </p:sp>
      <p:sp>
        <p:nvSpPr>
          <p:cNvPr id="5" name="TextBox 4">
            <a:extLst>
              <a:ext uri="{FF2B5EF4-FFF2-40B4-BE49-F238E27FC236}">
                <a16:creationId xmlns:a16="http://schemas.microsoft.com/office/drawing/2014/main" id="{7B475ACF-2279-4AA3-8046-156111085479}"/>
              </a:ext>
            </a:extLst>
          </p:cNvPr>
          <p:cNvSpPr txBox="1"/>
          <p:nvPr/>
        </p:nvSpPr>
        <p:spPr>
          <a:xfrm>
            <a:off x="4920792" y="1733087"/>
            <a:ext cx="7106995"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F66F8620-49D7-48EA-9904-8359A0D6E190}"/>
              </a:ext>
            </a:extLst>
          </p:cNvPr>
          <p:cNvSpPr txBox="1"/>
          <p:nvPr/>
        </p:nvSpPr>
        <p:spPr>
          <a:xfrm>
            <a:off x="4920792" y="4213781"/>
            <a:ext cx="7106995" cy="1508105"/>
          </a:xfrm>
          <a:prstGeom prst="rect">
            <a:avLst/>
          </a:prstGeom>
          <a:noFill/>
        </p:spPr>
        <p:txBody>
          <a:bodyPr wrap="square">
            <a:spAutoFit/>
          </a:bodyPr>
          <a:lstStyle/>
          <a:p>
            <a:pPr algn="ctr"/>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spTree>
    <p:extLst>
      <p:ext uri="{BB962C8B-B14F-4D97-AF65-F5344CB8AC3E}">
        <p14:creationId xmlns:p14="http://schemas.microsoft.com/office/powerpoint/2010/main" val="1916784862"/>
      </p:ext>
    </p:extLst>
  </p:cSld>
  <p:clrMapOvr>
    <a:masterClrMapping/>
  </p:clrMapOvr>
</p:sld>
</file>

<file path=ppt/theme/theme1.xml><?xml version="1.0" encoding="utf-8"?>
<a:theme xmlns:a="http://schemas.openxmlformats.org/drawingml/2006/main" name="Titles">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EDC5F18E-8CC4-4DAE-A6F9-4DB75875701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95303636-BFCD-476C-ADB9-9A331A4141D2}"/>
    </a:ext>
  </a:extLst>
</a:theme>
</file>

<file path=ppt/theme/theme3.xml><?xml version="1.0" encoding="utf-8"?>
<a:theme xmlns:a="http://schemas.openxmlformats.org/drawingml/2006/main" name="Body">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D8E31A7B-8314-480C-8730-60A16DB60A33}"/>
    </a:ext>
  </a:extLst>
</a:theme>
</file>

<file path=ppt/theme/theme4.xml><?xml version="1.0" encoding="utf-8"?>
<a:theme xmlns:a="http://schemas.openxmlformats.org/drawingml/2006/main" name="Divider 1">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E692D41E-588C-4485-A6EA-34ACE7DFFDAD}"/>
    </a:ext>
  </a:extLst>
</a:theme>
</file>

<file path=ppt/theme/theme5.xml><?xml version="1.0" encoding="utf-8"?>
<a:theme xmlns:a="http://schemas.openxmlformats.org/drawingml/2006/main" name="Divider 2">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14EE056E-AEA8-4130-AE36-9C6EC3480F2F}"/>
    </a:ext>
  </a:extLst>
</a:theme>
</file>

<file path=ppt/theme/theme6.xml><?xml version="1.0" encoding="utf-8"?>
<a:theme xmlns:a="http://schemas.openxmlformats.org/drawingml/2006/main" name="Divider 3">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6755F272-514A-4BE0-B372-B1C146A77C9D}"/>
    </a:ext>
  </a:extLst>
</a:theme>
</file>

<file path=ppt/theme/theme7.xml><?xml version="1.0" encoding="utf-8"?>
<a:theme xmlns:a="http://schemas.openxmlformats.org/drawingml/2006/main" name="Last slide">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7AE79B89-00F3-4D9A-B405-CA9F66F6BF0B}"/>
    </a:ext>
  </a:extLst>
</a:theme>
</file>

<file path=ppt/theme/theme8.xml><?xml version="1.0" encoding="utf-8"?>
<a:theme xmlns:a="http://schemas.openxmlformats.org/drawingml/2006/main" name="Guidelines">
  <a:themeElements>
    <a:clrScheme name="HDA">
      <a:dk1>
        <a:srgbClr val="3C3C3B"/>
      </a:dk1>
      <a:lt1>
        <a:srgbClr val="FFFFFF"/>
      </a:lt1>
      <a:dk2>
        <a:srgbClr val="CCCDCF"/>
      </a:dk2>
      <a:lt2>
        <a:srgbClr val="C83E35"/>
      </a:lt2>
      <a:accent1>
        <a:srgbClr val="FBCEBC"/>
      </a:accent1>
      <a:accent2>
        <a:srgbClr val="FDCC3E"/>
      </a:accent2>
      <a:accent3>
        <a:srgbClr val="FEEDC9"/>
      </a:accent3>
      <a:accent4>
        <a:srgbClr val="F8F8F8"/>
      </a:accent4>
      <a:accent5>
        <a:srgbClr val="F8F8F8"/>
      </a:accent5>
      <a:accent6>
        <a:srgbClr val="F8F8F8"/>
      </a:accent6>
      <a:hlink>
        <a:srgbClr val="C83E35"/>
      </a:hlink>
      <a:folHlink>
        <a:srgbClr val="3C3C3B"/>
      </a:folHlink>
    </a:clrScheme>
    <a:fontScheme name="H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212 HDA - PPT Template" id="{DDA761B3-DDDC-4743-972D-EBFB6A36C27F}" vid="{8C021A5F-A51A-4929-9EF2-0F6CCB28EA2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6887F8994FDD42BD25E185AFEBBAAE" ma:contentTypeVersion="12" ma:contentTypeDescription="Een nieuw document maken." ma:contentTypeScope="" ma:versionID="2baf8c7d6e6418a6aafd6df9f3704754">
  <xsd:schema xmlns:xsd="http://www.w3.org/2001/XMLSchema" xmlns:xs="http://www.w3.org/2001/XMLSchema" xmlns:p="http://schemas.microsoft.com/office/2006/metadata/properties" xmlns:ns2="36910b2d-1e42-4262-a834-515fbb8c9c0d" xmlns:ns3="415cf59a-4e63-425b-a971-91a18be5a62d" targetNamespace="http://schemas.microsoft.com/office/2006/metadata/properties" ma:root="true" ma:fieldsID="f0d8277c373fe3105ccda7a925a7da65" ns2:_="" ns3:_="">
    <xsd:import namespace="36910b2d-1e42-4262-a834-515fbb8c9c0d"/>
    <xsd:import namespace="415cf59a-4e63-425b-a971-91a18be5a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10b2d-1e42-4262-a834-515fbb8c9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5cf59a-4e63-425b-a971-91a18be5a62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e7239e5-a3db-4c19-a141-aff545b37f44}" ma:internalName="TaxCatchAll" ma:showField="CatchAllData" ma:web="415cf59a-4e63-425b-a971-91a18be5a6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5cf59a-4e63-425b-a971-91a18be5a62d" xsi:nil="true"/>
    <lcf76f155ced4ddcb4097134ff3c332f xmlns="36910b2d-1e42-4262-a834-515fbb8c9c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4F0A47-D3E7-4CF4-BB78-4C45DD471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10b2d-1e42-4262-a834-515fbb8c9c0d"/>
    <ds:schemaRef ds:uri="415cf59a-4e63-425b-a971-91a18be5a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D0FD8E-6552-4D51-A321-A2860DCE0288}">
  <ds:schemaRefs>
    <ds:schemaRef ds:uri="http://schemas.microsoft.com/sharepoint/v3/contenttype/forms"/>
  </ds:schemaRefs>
</ds:datastoreItem>
</file>

<file path=customXml/itemProps3.xml><?xml version="1.0" encoding="utf-8"?>
<ds:datastoreItem xmlns:ds="http://schemas.openxmlformats.org/officeDocument/2006/customXml" ds:itemID="{C04168ED-8410-4DB5-B959-7C61D230427A}">
  <ds:schemaRefs>
    <ds:schemaRef ds:uri="http://schemas.microsoft.com/office/2006/documentManagement/types"/>
    <ds:schemaRef ds:uri="http://purl.org/dc/dcmitype/"/>
    <ds:schemaRef ds:uri="415cf59a-4e63-425b-a971-91a18be5a62d"/>
    <ds:schemaRef ds:uri="http://purl.org/dc/elements/1.1/"/>
    <ds:schemaRef ds:uri="http://schemas.microsoft.com/office/2006/metadata/properties"/>
    <ds:schemaRef ds:uri="36910b2d-1e42-4262-a834-515fbb8c9c0d"/>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6c008a4-b565-49a9-93c9-c1e64cad2e11}" enabled="0" method="" siteId="{66c008a4-b565-49a9-93c9-c1e64cad2e11}" removed="1"/>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empty HDA - PPT Template</Template>
  <TotalTime>1257</TotalTime>
  <Words>281</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5</vt:i4>
      </vt:variant>
    </vt:vector>
  </HeadingPairs>
  <TitlesOfParts>
    <vt:vector size="16" baseType="lpstr">
      <vt:lpstr>Arial</vt:lpstr>
      <vt:lpstr>Calibri</vt:lpstr>
      <vt:lpstr>Verdana</vt:lpstr>
      <vt:lpstr>Titles</vt:lpstr>
      <vt:lpstr>Agenda</vt:lpstr>
      <vt:lpstr>Body</vt:lpstr>
      <vt:lpstr>Divider 1</vt:lpstr>
      <vt:lpstr>Divider 2</vt:lpstr>
      <vt:lpstr>Divider 3</vt:lpstr>
      <vt:lpstr>Last slide</vt:lpstr>
      <vt:lpstr>Guidelines</vt:lpstr>
      <vt:lpstr>ICT Info session May 2026</vt:lpstr>
      <vt:lpstr>PowerPoint Presentation</vt:lpstr>
      <vt:lpstr>PowerPoint Presentation</vt:lpstr>
      <vt:lpstr>CONTACTS</vt:lpstr>
      <vt:lpstr>Round Table </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Sean Deib (Health Data Agency)</dc:creator>
  <cp:lastModifiedBy>Sean Deib (Health Data Agency)</cp:lastModifiedBy>
  <cp:revision>10</cp:revision>
  <dcterms:created xsi:type="dcterms:W3CDTF">2026-05-07T11:15:24Z</dcterms:created>
  <dcterms:modified xsi:type="dcterms:W3CDTF">2026-05-28T09:30:54Z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0x010100B46887F8994FDD42BD25E185AFEBBAAE</vt:lpwstr>
  </property>
  <property fmtid="{D5CDD505-2E9C-101B-9397-08002B2CF9AE}" pid="3" name="MediaServiceImageTags">
    <vt:lpwstr/>
  </property>
  <property fmtid="{D5CDD505-2E9C-101B-9397-08002B2CF9AE}" pid="4" name="_ExtendedDescription">
    <vt:lpwstr/>
  </property>
  <property fmtid="{D5CDD505-2E9C-101B-9397-08002B2CF9AE}" pid="5" name="Order">
    <vt:r8>762000</vt:r8>
  </property>
  <property fmtid="{D5CDD505-2E9C-101B-9397-08002B2CF9AE}" pid="6" name="xd_Signature">
    <vt:bool>false</vt:bool>
  </property>
  <property fmtid="{D5CDD505-2E9C-101B-9397-08002B2CF9AE}" pid="7" name="xd_ProgID">
    <vt:lpwstr/>
  </property>
  <property fmtid="{D5CDD505-2E9C-101B-9397-08002B2CF9AE}" pid="8" name="Status">
    <vt:lpwstr>Work in Progress</vt:lpwstr>
  </property>
  <property fmtid="{D5CDD505-2E9C-101B-9397-08002B2CF9AE}" pid="9" name="ComplianceAssetId">
    <vt:lpwstr/>
  </property>
  <property fmtid="{D5CDD505-2E9C-101B-9397-08002B2CF9AE}" pid="10" name="TemplateUrl">
    <vt:lpwstr/>
  </property>
  <property fmtid="{D5CDD505-2E9C-101B-9397-08002B2CF9AE}" pid="11" name="TriggerFlowInfo">
    <vt:lpwstr/>
  </property>
</Properties>
</file>