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1"/>
  </p:notesMasterIdLst>
  <p:handoutMasterIdLst>
    <p:handoutMasterId r:id="rId12"/>
  </p:handoutMasterIdLst>
  <p:sldIdLst>
    <p:sldId id="305" r:id="rId2"/>
    <p:sldId id="440" r:id="rId3"/>
    <p:sldId id="469" r:id="rId4"/>
    <p:sldId id="468" r:id="rId5"/>
    <p:sldId id="446" r:id="rId6"/>
    <p:sldId id="467" r:id="rId7"/>
    <p:sldId id="437" r:id="rId8"/>
    <p:sldId id="451" r:id="rId9"/>
    <p:sldId id="447" r:id="rId10"/>
  </p:sldIdLst>
  <p:sldSz cx="12192000" cy="6858000"/>
  <p:notesSz cx="6858000" cy="9144000"/>
  <p:defaultText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49" userDrawn="1">
          <p15:clr>
            <a:srgbClr val="A4A3A4"/>
          </p15:clr>
        </p15:guide>
        <p15:guide id="2" pos="340" userDrawn="1">
          <p15:clr>
            <a:srgbClr val="A4A3A4"/>
          </p15:clr>
        </p15:guide>
        <p15:guide id="3" pos="7427"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95DE3-1241-A2F3-D432-39B1642F9FD9}" name="Hélène Ameels" initials="HA" userId="nS9adEN9oohL3Jtww3/2cp7BBTUKoJxJDMkRs6VgoCg=" providerId="None"/>
  <p188:author id="{1F6331FD-ED35-1311-89F0-923698E7BE4B}" name="Luc De Peuter" initials="LDP [2]" userId="Luc De Peuter"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osewick, Nicolas" initials="RN" lastIdx="5" clrIdx="0">
    <p:extLst>
      <p:ext uri="{19B8F6BF-5375-455C-9EA6-DF929625EA0E}">
        <p15:presenceInfo xmlns:p15="http://schemas.microsoft.com/office/powerpoint/2012/main" userId="S-1-5-21-1672835442-599339703-324685044-21552" providerId="AD"/>
      </p:ext>
    </p:extLst>
  </p:cmAuthor>
  <p:cmAuthor id="2" name="Luc De Peuter" initials="LDP" lastIdx="6" clrIdx="1">
    <p:extLst>
      <p:ext uri="{19B8F6BF-5375-455C-9EA6-DF929625EA0E}">
        <p15:presenceInfo xmlns:p15="http://schemas.microsoft.com/office/powerpoint/2012/main" userId="6b48b71d65b62205" providerId="Windows Live"/>
      </p:ext>
    </p:extLst>
  </p:cmAuthor>
  <p:cmAuthor id="3" name="Luc De Peuter" initials="LDP [2]" lastIdx="8" clrIdx="2">
    <p:extLst>
      <p:ext uri="{19B8F6BF-5375-455C-9EA6-DF929625EA0E}">
        <p15:presenceInfo xmlns:p15="http://schemas.microsoft.com/office/powerpoint/2012/main" userId="Luc De Peut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171"/>
    <a:srgbClr val="39B54A"/>
    <a:srgbClr val="69AA41"/>
    <a:srgbClr val="EEEFF1"/>
    <a:srgbClr val="6DD1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393" autoAdjust="0"/>
    <p:restoredTop sz="84649" autoAdjust="0"/>
  </p:normalViewPr>
  <p:slideViewPr>
    <p:cSldViewPr snapToGrid="0" showGuides="1">
      <p:cViewPr varScale="1">
        <p:scale>
          <a:sx n="82" d="100"/>
          <a:sy n="82" d="100"/>
        </p:scale>
        <p:origin x="854" y="72"/>
      </p:cViewPr>
      <p:guideLst>
        <p:guide orient="horz" pos="4149"/>
        <p:guide pos="340"/>
        <p:guide pos="7427"/>
      </p:guideLst>
    </p:cSldViewPr>
  </p:slideViewPr>
  <p:outlineViewPr>
    <p:cViewPr>
      <p:scale>
        <a:sx n="33" d="100"/>
        <a:sy n="33" d="100"/>
      </p:scale>
      <p:origin x="0" y="0"/>
    </p:cViewPr>
  </p:outlineViewPr>
  <p:notesTextViewPr>
    <p:cViewPr>
      <p:scale>
        <a:sx n="1" d="1"/>
        <a:sy n="1" d="1"/>
      </p:scale>
      <p:origin x="0" y="0"/>
    </p:cViewPr>
  </p:notesTextViewPr>
  <p:sorterViewPr>
    <p:cViewPr>
      <p:scale>
        <a:sx n="200" d="100"/>
        <a:sy n="200" d="100"/>
      </p:scale>
      <p:origin x="0" y="0"/>
    </p:cViewPr>
  </p:sorterViewPr>
  <p:notesViewPr>
    <p:cSldViewPr snapToGrid="0" showGuides="1">
      <p:cViewPr varScale="1">
        <p:scale>
          <a:sx n="86" d="100"/>
          <a:sy n="86" d="100"/>
        </p:scale>
        <p:origin x="378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18" Type="http://schemas.microsoft.com/office/2018/10/relationships/authors" Targe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dirty="0"/>
          </a:p>
        </p:txBody>
      </p:sp>
      <p:sp>
        <p:nvSpPr>
          <p:cNvPr id="3" name="Espace réservé de la date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1D292A0-805A-4059-9AA9-877A887A1296}" type="datetimeFigureOut">
              <a:rPr lang="fr-BE" sz="900" smtClean="0">
                <a:solidFill>
                  <a:schemeClr val="tx2"/>
                </a:solidFill>
                <a:latin typeface="Arial" panose="020B0604020202020204" pitchFamily="34" charset="0"/>
                <a:cs typeface="Arial" panose="020B0604020202020204" pitchFamily="34" charset="0"/>
              </a:rPr>
              <a:t>29-05-24</a:t>
            </a:fld>
            <a:endParaRPr lang="fr-BE" sz="900" dirty="0">
              <a:solidFill>
                <a:schemeClr val="tx2"/>
              </a:solidFill>
              <a:latin typeface="Arial" panose="020B0604020202020204" pitchFamily="34" charset="0"/>
              <a:cs typeface="Arial" panose="020B0604020202020204" pitchFamily="34" charset="0"/>
            </a:endParaRPr>
          </a:p>
        </p:txBody>
      </p:sp>
      <p:sp>
        <p:nvSpPr>
          <p:cNvPr id="4" name="Espace réservé du pied de page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dirty="0"/>
          </a:p>
        </p:txBody>
      </p:sp>
      <p:sp>
        <p:nvSpPr>
          <p:cNvPr id="5" name="Espace réservé du numéro de diapositive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5221B27-C6B0-4811-8D88-B545EBB0EB35}" type="slidenum">
              <a:rPr lang="fr-BE" sz="900" smtClean="0">
                <a:solidFill>
                  <a:schemeClr val="tx2"/>
                </a:solidFill>
                <a:latin typeface="Arial" panose="020B0604020202020204" pitchFamily="34" charset="0"/>
                <a:cs typeface="Arial" panose="020B0604020202020204" pitchFamily="34" charset="0"/>
              </a:rPr>
              <a:t>‹#›</a:t>
            </a:fld>
            <a:endParaRPr lang="fr-BE" sz="900" dirty="0">
              <a:solidFill>
                <a:schemeClr val="tx2"/>
              </a:solidFill>
              <a:latin typeface="Arial" panose="020B0604020202020204" pitchFamily="34" charset="0"/>
              <a:cs typeface="Arial" panose="020B060402020202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7" name="Imag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7" y="8577555"/>
            <a:ext cx="2973387" cy="566445"/>
          </a:xfrm>
          <a:prstGeom prst="rect">
            <a:avLst/>
          </a:prstGeom>
        </p:spPr>
      </p:pic>
    </p:spTree>
    <p:extLst>
      <p:ext uri="{BB962C8B-B14F-4D97-AF65-F5344CB8AC3E}">
        <p14:creationId xmlns:p14="http://schemas.microsoft.com/office/powerpoint/2010/main" val="26634929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900">
                <a:solidFill>
                  <a:schemeClr val="tx2"/>
                </a:solidFill>
                <a:latin typeface="Arial" panose="020B0604020202020204" pitchFamily="34" charset="0"/>
                <a:cs typeface="Arial" panose="020B0604020202020204" pitchFamily="34" charset="0"/>
              </a:defRPr>
            </a:lvl1pPr>
          </a:lstStyle>
          <a:p>
            <a:fld id="{1943BE28-ECCD-4C41-8FE2-D9623EDDEB89}" type="datetimeFigureOut">
              <a:rPr lang="fr-BE" smtClean="0"/>
              <a:pPr/>
              <a:t>29-05-24</a:t>
            </a:fld>
            <a:endParaRPr lang="fr-BE" dirty="0"/>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dirty="0"/>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900">
                <a:solidFill>
                  <a:schemeClr val="tx2"/>
                </a:solidFill>
                <a:latin typeface="Arial" panose="020B0604020202020204" pitchFamily="34" charset="0"/>
                <a:cs typeface="Arial" panose="020B0604020202020204" pitchFamily="34" charset="0"/>
              </a:defRPr>
            </a:lvl1pPr>
          </a:lstStyle>
          <a:p>
            <a:endParaRPr lang="fr-BE" dirty="0"/>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900">
                <a:solidFill>
                  <a:schemeClr val="tx2"/>
                </a:solidFill>
                <a:latin typeface="Arial" panose="020B0604020202020204" pitchFamily="34" charset="0"/>
                <a:cs typeface="Arial" panose="020B0604020202020204" pitchFamily="34" charset="0"/>
              </a:defRPr>
            </a:lvl1pPr>
          </a:lstStyle>
          <a:p>
            <a:fld id="{09929560-9267-4A0D-9C12-28DEC81F28C9}" type="slidenum">
              <a:rPr lang="fr-BE" smtClean="0"/>
              <a:pPr/>
              <a:t>‹#›</a:t>
            </a:fld>
            <a:endParaRPr lang="fr-BE" dirty="0"/>
          </a:p>
        </p:txBody>
      </p:sp>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971800" cy="622809"/>
          </a:xfrm>
          <a:prstGeom prst="rect">
            <a:avLst/>
          </a:prstGeom>
        </p:spPr>
      </p:pic>
      <p:pic>
        <p:nvPicPr>
          <p:cNvPr id="9" name="Imag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7857"/>
            <a:ext cx="2971800" cy="566143"/>
          </a:xfrm>
          <a:prstGeom prst="rect">
            <a:avLst/>
          </a:prstGeom>
        </p:spPr>
      </p:pic>
    </p:spTree>
    <p:extLst>
      <p:ext uri="{BB962C8B-B14F-4D97-AF65-F5344CB8AC3E}">
        <p14:creationId xmlns:p14="http://schemas.microsoft.com/office/powerpoint/2010/main" val="9917375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dirty="0"/>
          </a:p>
        </p:txBody>
      </p:sp>
      <p:sp>
        <p:nvSpPr>
          <p:cNvPr id="4" name="Slide Number Placeholder 3"/>
          <p:cNvSpPr>
            <a:spLocks noGrp="1"/>
          </p:cNvSpPr>
          <p:nvPr>
            <p:ph type="sldNum" sz="quarter" idx="10"/>
          </p:nvPr>
        </p:nvSpPr>
        <p:spPr/>
        <p:txBody>
          <a:bodyPr/>
          <a:lstStyle/>
          <a:p>
            <a:fld id="{09929560-9267-4A0D-9C12-28DEC81F28C9}" type="slidenum">
              <a:rPr lang="fr-BE" smtClean="0"/>
              <a:pPr/>
              <a:t>1</a:t>
            </a:fld>
            <a:endParaRPr lang="fr-BE" dirty="0"/>
          </a:p>
        </p:txBody>
      </p:sp>
    </p:spTree>
    <p:extLst>
      <p:ext uri="{BB962C8B-B14F-4D97-AF65-F5344CB8AC3E}">
        <p14:creationId xmlns:p14="http://schemas.microsoft.com/office/powerpoint/2010/main" val="2723423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Imag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40" y="2286"/>
            <a:ext cx="12182520" cy="6853429"/>
          </a:xfrm>
          <a:prstGeom prst="rect">
            <a:avLst/>
          </a:prstGeom>
        </p:spPr>
      </p:pic>
      <p:sp>
        <p:nvSpPr>
          <p:cNvPr id="2"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
        <p:nvSpPr>
          <p:cNvPr id="3" name="Sous-titre 2"/>
          <p:cNvSpPr>
            <a:spLocks noGrp="1"/>
          </p:cNvSpPr>
          <p:nvPr>
            <p:ph type="subTitle" idx="1" hasCustomPrompt="1"/>
          </p:nvPr>
        </p:nvSpPr>
        <p:spPr>
          <a:xfrm>
            <a:off x="1862665" y="2919830"/>
            <a:ext cx="847795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6" name="Espace réservé du contenu 2"/>
          <p:cNvSpPr>
            <a:spLocks noGrp="1"/>
          </p:cNvSpPr>
          <p:nvPr>
            <p:ph idx="10" hasCustomPrompt="1"/>
          </p:nvPr>
        </p:nvSpPr>
        <p:spPr>
          <a:xfrm>
            <a:off x="561473" y="5954848"/>
            <a:ext cx="10988843" cy="382786"/>
          </a:xfrm>
        </p:spPr>
        <p:txBody>
          <a:bodyPr>
            <a:noAutofit/>
          </a:bodyPr>
          <a:lstStyle>
            <a:lvl1pPr marL="0" indent="0" algn="ctr">
              <a:lnSpc>
                <a:spcPts val="2750"/>
              </a:lnSpc>
              <a:buFontTx/>
              <a:buNone/>
              <a:defRPr sz="1250" b="1" spc="30">
                <a:solidFill>
                  <a:schemeClr val="bg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p:spTree>
      <p:nvGrpSpPr>
        <p:cNvPr id="1" name=""/>
        <p:cNvGrpSpPr/>
        <p:nvPr/>
      </p:nvGrpSpPr>
      <p:grpSpPr>
        <a:xfrm>
          <a:off x="0" y="0"/>
          <a:ext cx="0" cy="0"/>
          <a:chOff x="0" y="0"/>
          <a:chExt cx="0" cy="0"/>
        </a:xfrm>
      </p:grpSpPr>
      <p:pic>
        <p:nvPicPr>
          <p:cNvPr id="3" name="Image 2"/>
          <p:cNvPicPr preferRelativeResize="0">
            <a:picLocks/>
          </p:cNvPicPr>
          <p:nvPr userDrawn="1"/>
        </p:nvPicPr>
        <p:blipFill>
          <a:blip r:embed="rId2">
            <a:extLst>
              <a:ext uri="{28A0092B-C50C-407E-A947-70E740481C1C}">
                <a14:useLocalDpi xmlns:a14="http://schemas.microsoft.com/office/drawing/2010/main" val="0"/>
              </a:ext>
            </a:extLst>
          </a:blip>
          <a:stretch>
            <a:fillRect/>
          </a:stretch>
        </p:blipFill>
        <p:spPr>
          <a:xfrm>
            <a:off x="0" y="1"/>
            <a:ext cx="12192000" cy="6857999"/>
          </a:xfrm>
          <a:prstGeom prst="rect">
            <a:avLst/>
          </a:prstGeom>
        </p:spPr>
      </p:pic>
      <p:sp>
        <p:nvSpPr>
          <p:cNvPr id="13" name="Sous-titre 2"/>
          <p:cNvSpPr>
            <a:spLocks noGrp="1"/>
          </p:cNvSpPr>
          <p:nvPr>
            <p:ph type="subTitle" idx="1" hasCustomPrompt="1"/>
          </p:nvPr>
        </p:nvSpPr>
        <p:spPr>
          <a:xfrm>
            <a:off x="2327253" y="3463781"/>
            <a:ext cx="7525876" cy="952500"/>
          </a:xfrm>
        </p:spPr>
        <p:txBody>
          <a:bodyPr>
            <a:normAutofit/>
          </a:bodyPr>
          <a:lstStyle>
            <a:lvl1pPr marL="0" indent="0" algn="ctr">
              <a:lnSpc>
                <a:spcPts val="2500"/>
              </a:lnSpc>
              <a:buNone/>
              <a:defRPr sz="2000" b="1" spc="100">
                <a:solidFill>
                  <a:schemeClr val="bg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noProof="0" dirty="0"/>
              <a:t>&lt;Click to add subtitle&gt;</a:t>
            </a:r>
          </a:p>
        </p:txBody>
      </p:sp>
      <p:sp>
        <p:nvSpPr>
          <p:cNvPr id="4" name="Titre 1"/>
          <p:cNvSpPr>
            <a:spLocks noGrp="1"/>
          </p:cNvSpPr>
          <p:nvPr>
            <p:ph type="ctrTitle" hasCustomPrompt="1"/>
          </p:nvPr>
        </p:nvSpPr>
        <p:spPr>
          <a:xfrm>
            <a:off x="1862665" y="1631398"/>
            <a:ext cx="8477955" cy="1288433"/>
          </a:xfrm>
        </p:spPr>
        <p:txBody>
          <a:bodyPr anchor="t" anchorCtr="0">
            <a:noAutofit/>
          </a:bodyPr>
          <a:lstStyle>
            <a:lvl1pPr algn="ctr">
              <a:lnSpc>
                <a:spcPts val="4500"/>
              </a:lnSpc>
              <a:defRPr sz="4000" b="1" cap="all" spc="200">
                <a:solidFill>
                  <a:schemeClr val="bg1"/>
                </a:solidFill>
                <a:latin typeface="Arial"/>
                <a:cs typeface="Arial"/>
              </a:defRPr>
            </a:lvl1pPr>
          </a:lstStyle>
          <a:p>
            <a:r>
              <a:rPr lang="en-GB" noProof="0" dirty="0"/>
              <a:t>&lt;Click to add title&gt;</a:t>
            </a:r>
            <a:br>
              <a:rPr lang="en-GB" noProof="0" dirty="0"/>
            </a:br>
            <a:endParaRPr lang="en-GB" noProof="0" dirty="0"/>
          </a:p>
        </p:txBody>
      </p:sp>
    </p:spTree>
    <p:extLst>
      <p:ext uri="{BB962C8B-B14F-4D97-AF65-F5344CB8AC3E}">
        <p14:creationId xmlns:p14="http://schemas.microsoft.com/office/powerpoint/2010/main" val="3601036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740" y="-82383"/>
            <a:ext cx="12182520" cy="6853429"/>
          </a:xfrm>
          <a:prstGeom prst="rect">
            <a:avLst/>
          </a:prstGeom>
        </p:spPr>
      </p:pic>
      <p:sp>
        <p:nvSpPr>
          <p:cNvPr id="9" name="Titre 6"/>
          <p:cNvSpPr txBox="1">
            <a:spLocks/>
          </p:cNvSpPr>
          <p:nvPr userDrawn="1"/>
        </p:nvSpPr>
        <p:spPr>
          <a:xfrm>
            <a:off x="576260" y="1772028"/>
            <a:ext cx="1568629" cy="776437"/>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000" b="0" i="0" kern="1200" baseline="0">
                <a:solidFill>
                  <a:schemeClr val="bg1"/>
                </a:solidFill>
                <a:latin typeface="+mn-lt"/>
                <a:ea typeface="+mj-ea"/>
                <a:cs typeface="+mj-cs"/>
              </a:defRPr>
            </a:lvl1pPr>
          </a:lstStyle>
          <a:p>
            <a:pPr>
              <a:lnSpc>
                <a:spcPts val="2500"/>
              </a:lnSpc>
            </a:pPr>
            <a:r>
              <a:rPr lang="fr-FR" sz="2000" b="1" dirty="0"/>
              <a:t>Contact</a:t>
            </a:r>
            <a:endParaRPr lang="fr-FR" sz="2200" dirty="0"/>
          </a:p>
        </p:txBody>
      </p:sp>
      <p:sp>
        <p:nvSpPr>
          <p:cNvPr id="10" name="Titre 6"/>
          <p:cNvSpPr>
            <a:spLocks noGrp="1"/>
          </p:cNvSpPr>
          <p:nvPr>
            <p:ph type="title" hasCustomPrompt="1"/>
          </p:nvPr>
        </p:nvSpPr>
        <p:spPr>
          <a:xfrm>
            <a:off x="542402" y="2446865"/>
            <a:ext cx="11231909" cy="499533"/>
          </a:xfrm>
        </p:spPr>
        <p:txBody>
          <a:bodyPr>
            <a:normAutofit/>
          </a:bodyPr>
          <a:lstStyle>
            <a:lvl1pPr algn="l">
              <a:lnSpc>
                <a:spcPts val="2500"/>
              </a:lnSpc>
              <a:defRPr sz="2000" b="0" i="0" baseline="0">
                <a:solidFill>
                  <a:schemeClr val="bg1"/>
                </a:solidFill>
                <a:latin typeface="+mn-lt"/>
              </a:defRPr>
            </a:lvl1pPr>
          </a:lstStyle>
          <a:p>
            <a:pPr>
              <a:lnSpc>
                <a:spcPts val="2500"/>
              </a:lnSpc>
            </a:pPr>
            <a:r>
              <a:rPr lang="fr-FR" dirty="0"/>
              <a:t>&lt;</a:t>
            </a:r>
            <a:r>
              <a:rPr lang="fr-FR" sz="2200" dirty="0"/>
              <a:t>First </a:t>
            </a:r>
            <a:r>
              <a:rPr lang="en-GB" sz="2200" noProof="0" dirty="0"/>
              <a:t>Name</a:t>
            </a:r>
            <a:r>
              <a:rPr lang="fr-FR" sz="2200" dirty="0"/>
              <a:t>&gt; &lt;Last Name&gt;, &lt;first </a:t>
            </a:r>
            <a:r>
              <a:rPr lang="fr-FR" sz="2200" dirty="0" err="1"/>
              <a:t>name.last</a:t>
            </a:r>
            <a:r>
              <a:rPr lang="fr-FR" sz="2200" dirty="0"/>
              <a:t> </a:t>
            </a:r>
            <a:r>
              <a:rPr lang="fr-FR" sz="2200" dirty="0" err="1"/>
              <a:t>name</a:t>
            </a:r>
            <a:r>
              <a:rPr lang="fr-FR" sz="2200" dirty="0"/>
              <a:t>&gt;@sciensano.be </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 content">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2"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en-GB" noProof="0" dirty="0"/>
              <a:t>&lt;CLICK TO ADD TITLE&gt;</a:t>
            </a:r>
          </a:p>
        </p:txBody>
      </p:sp>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baseline="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5" name="Rectangle 4"/>
          <p:cNvSpPr/>
          <p:nvPr userDrawn="1"/>
        </p:nvSpPr>
        <p:spPr>
          <a:xfrm>
            <a:off x="68580" y="1127200"/>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sp>
        <p:nvSpPr>
          <p:cNvPr id="6" name="Rectangle 5"/>
          <p:cNvSpPr/>
          <p:nvPr userDrawn="1"/>
        </p:nvSpPr>
        <p:spPr>
          <a:xfrm>
            <a:off x="2" y="5676281"/>
            <a:ext cx="11944350" cy="858300"/>
          </a:xfrm>
          <a:prstGeom prst="rect">
            <a:avLst/>
          </a:prstGeom>
          <a:solidFill>
            <a:schemeClr val="bg1"/>
          </a:solidFill>
          <a:ln w="12700" cap="flat">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n>
                <a:noFill/>
              </a:ln>
              <a:solidFill>
                <a:schemeClr val="accent1"/>
              </a:solidFill>
            </a:endParaRPr>
          </a:p>
        </p:txBody>
      </p:sp>
      <p:pic>
        <p:nvPicPr>
          <p:cNvPr id="7" name="Imag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2000" cy="6857999"/>
          </a:xfrm>
          <a:prstGeom prst="rect">
            <a:avLst/>
          </a:prstGeom>
        </p:spPr>
      </p:pic>
    </p:spTree>
    <p:extLst>
      <p:ext uri="{BB962C8B-B14F-4D97-AF65-F5344CB8AC3E}">
        <p14:creationId xmlns:p14="http://schemas.microsoft.com/office/powerpoint/2010/main" val="3811757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 content + partners">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&lt;Click to add text&gt;</a:t>
            </a:r>
          </a:p>
        </p:txBody>
      </p:sp>
      <p:sp>
        <p:nvSpPr>
          <p:cNvPr id="6" name="Espace réservé du contenu 2"/>
          <p:cNvSpPr>
            <a:spLocks noGrp="1"/>
          </p:cNvSpPr>
          <p:nvPr>
            <p:ph idx="11" hasCustomPrompt="1"/>
          </p:nvPr>
        </p:nvSpPr>
        <p:spPr>
          <a:xfrm>
            <a:off x="581296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7" name="Espace réservé du contenu 2"/>
          <p:cNvSpPr>
            <a:spLocks noGrp="1"/>
          </p:cNvSpPr>
          <p:nvPr>
            <p:ph idx="12" hasCustomPrompt="1"/>
          </p:nvPr>
        </p:nvSpPr>
        <p:spPr>
          <a:xfrm>
            <a:off x="7093845" y="594267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9" name="Espace réservé du contenu 2"/>
          <p:cNvSpPr>
            <a:spLocks noGrp="1"/>
          </p:cNvSpPr>
          <p:nvPr>
            <p:ph idx="13" hasCustomPrompt="1"/>
          </p:nvPr>
        </p:nvSpPr>
        <p:spPr>
          <a:xfrm>
            <a:off x="8385645" y="5931784"/>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0" name="Espace réservé du contenu 2"/>
          <p:cNvSpPr>
            <a:spLocks noGrp="1"/>
          </p:cNvSpPr>
          <p:nvPr>
            <p:ph idx="14" hasCustomPrompt="1"/>
          </p:nvPr>
        </p:nvSpPr>
        <p:spPr>
          <a:xfrm>
            <a:off x="9666530" y="5937229"/>
            <a:ext cx="1055857" cy="700574"/>
          </a:xfrm>
        </p:spPr>
        <p:txBody>
          <a:bodyPr>
            <a:normAutofit/>
          </a:bodyPr>
          <a:lstStyle>
            <a:lvl1pPr marL="0" indent="0">
              <a:lnSpc>
                <a:spcPts val="2750"/>
              </a:lnSpc>
              <a:buNone/>
              <a:defRPr sz="1600" b="0" spc="30">
                <a:solidFill>
                  <a:srgbClr val="39B54A"/>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image</a:t>
            </a:r>
          </a:p>
        </p:txBody>
      </p:sp>
      <p:sp>
        <p:nvSpPr>
          <p:cNvPr id="11"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1717528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with caption">
    <p:spTree>
      <p:nvGrpSpPr>
        <p:cNvPr id="1" name=""/>
        <p:cNvGrpSpPr/>
        <p:nvPr/>
      </p:nvGrpSpPr>
      <p:grpSpPr>
        <a:xfrm>
          <a:off x="0" y="0"/>
          <a:ext cx="0" cy="0"/>
          <a:chOff x="0" y="0"/>
          <a:chExt cx="0" cy="0"/>
        </a:xfrm>
      </p:grpSpPr>
      <p:pic>
        <p:nvPicPr>
          <p:cNvPr id="8" name="Imag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contenu 2"/>
          <p:cNvSpPr>
            <a:spLocks noGrp="1"/>
          </p:cNvSpPr>
          <p:nvPr>
            <p:ph idx="1" hasCustomPrompt="1"/>
          </p:nvPr>
        </p:nvSpPr>
        <p:spPr>
          <a:xfrm>
            <a:off x="539750" y="1689081"/>
            <a:ext cx="11271249" cy="3854469"/>
          </a:xfrm>
        </p:spPr>
        <p:txBody>
          <a:bodyPr>
            <a:normAutofit/>
          </a:bodyPr>
          <a:lstStyle>
            <a:lvl1pPr marL="0" indent="0">
              <a:lnSpc>
                <a:spcPts val="2750"/>
              </a:lnSpc>
              <a:buFontTx/>
              <a:buNone/>
              <a:defRPr sz="2000" b="0" spc="30">
                <a:solidFill>
                  <a:schemeClr val="tx2"/>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&lt;Insert image&gt;</a:t>
            </a:r>
          </a:p>
        </p:txBody>
      </p:sp>
      <p:sp>
        <p:nvSpPr>
          <p:cNvPr id="5" name="Espace réservé du contenu 2"/>
          <p:cNvSpPr>
            <a:spLocks noGrp="1"/>
          </p:cNvSpPr>
          <p:nvPr>
            <p:ph idx="10" hasCustomPrompt="1"/>
          </p:nvPr>
        </p:nvSpPr>
        <p:spPr>
          <a:xfrm>
            <a:off x="527309" y="5654356"/>
            <a:ext cx="11271249" cy="251926"/>
          </a:xfrm>
        </p:spPr>
        <p:txBody>
          <a:bodyPr>
            <a:normAutofit/>
          </a:bodyPr>
          <a:lstStyle>
            <a:lvl1pPr marL="0" indent="0">
              <a:lnSpc>
                <a:spcPct val="100000"/>
              </a:lnSpc>
              <a:spcBef>
                <a:spcPts val="0"/>
              </a:spcBef>
              <a:buFontTx/>
              <a:buNone/>
              <a:defRPr sz="900" b="0" i="1" spc="30">
                <a:solidFill>
                  <a:schemeClr val="accent1"/>
                </a:solidFill>
                <a:latin typeface="Arial"/>
                <a:cs typeface="Arial"/>
              </a:defRPr>
            </a:lvl1pPr>
            <a:lvl2pPr marL="360000" indent="-180000" defTabSz="541338">
              <a:buFont typeface="Arial"/>
              <a:buChar char="•"/>
              <a:defRPr sz="2000">
                <a:solidFill>
                  <a:srgbClr val="58595B"/>
                </a:solidFill>
                <a:latin typeface="Arial"/>
                <a:cs typeface="Arial"/>
              </a:defRPr>
            </a:lvl2pPr>
            <a:lvl3pPr marL="540000" indent="-180000">
              <a:defRPr sz="1800">
                <a:solidFill>
                  <a:srgbClr val="58595B"/>
                </a:solidFill>
                <a:latin typeface="Arial"/>
                <a:cs typeface="Arial"/>
              </a:defRPr>
            </a:lvl3pPr>
            <a:lvl4pPr marL="720000" indent="-180000">
              <a:buFont typeface="Arial"/>
              <a:buChar char="•"/>
              <a:defRPr sz="1600">
                <a:solidFill>
                  <a:srgbClr val="58595B"/>
                </a:solidFill>
                <a:latin typeface="Arial"/>
                <a:cs typeface="Arial"/>
              </a:defRPr>
            </a:lvl4pPr>
            <a:lvl5pPr marL="900000" indent="-180000">
              <a:buFont typeface="Arial"/>
              <a:buChar char="•"/>
              <a:defRPr sz="1600">
                <a:solidFill>
                  <a:srgbClr val="58595B"/>
                </a:solidFill>
                <a:latin typeface="Arial"/>
                <a:cs typeface="Arial"/>
              </a:defRPr>
            </a:lvl5pPr>
          </a:lstStyle>
          <a:p>
            <a:pPr lvl="0"/>
            <a:r>
              <a:rPr lang="en-GB" noProof="0" dirty="0"/>
              <a:t>&lt;caption&gt;</a:t>
            </a:r>
          </a:p>
        </p:txBody>
      </p:sp>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Tree>
    <p:extLst>
      <p:ext uri="{BB962C8B-B14F-4D97-AF65-F5344CB8AC3E}">
        <p14:creationId xmlns:p14="http://schemas.microsoft.com/office/powerpoint/2010/main" val="2946538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s slide">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6"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5" name="Espace réservé du contenu 2"/>
          <p:cNvSpPr>
            <a:spLocks noGrp="1"/>
          </p:cNvSpPr>
          <p:nvPr>
            <p:ph sz="half" idx="12" hasCustomPrompt="1"/>
          </p:nvPr>
        </p:nvSpPr>
        <p:spPr>
          <a:xfrm>
            <a:off x="406400"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
        <p:nvSpPr>
          <p:cNvPr id="10" name="Espace réservé du contenu 2"/>
          <p:cNvSpPr>
            <a:spLocks noGrp="1"/>
          </p:cNvSpPr>
          <p:nvPr>
            <p:ph sz="half" idx="13" hasCustomPrompt="1"/>
          </p:nvPr>
        </p:nvSpPr>
        <p:spPr>
          <a:xfrm>
            <a:off x="6299199" y="1706649"/>
            <a:ext cx="5384800" cy="4253883"/>
          </a:xfrm>
        </p:spPr>
        <p:txBody>
          <a:bodyPr/>
          <a:lstStyle>
            <a:lvl1pPr marL="0" indent="0">
              <a:buClr>
                <a:schemeClr val="accent2"/>
              </a:buClr>
              <a:buFont typeface="Arial" panose="020B0604020202020204" pitchFamily="34" charset="0"/>
              <a:buNone/>
              <a:defRPr sz="2250" b="1">
                <a:solidFill>
                  <a:schemeClr val="accent2"/>
                </a:solidFill>
                <a:latin typeface="Arial"/>
                <a:cs typeface="Arial"/>
              </a:defRPr>
            </a:lvl1pPr>
            <a:lvl2pPr marL="180000" indent="0">
              <a:buClr>
                <a:schemeClr val="accent2"/>
              </a:buClr>
              <a:buFontTx/>
              <a:buNone/>
              <a:defRPr sz="2250" b="0">
                <a:solidFill>
                  <a:schemeClr val="tx2"/>
                </a:solidFill>
                <a:latin typeface="Arial"/>
                <a:cs typeface="Arial"/>
              </a:defRPr>
            </a:lvl2pPr>
            <a:lvl3pPr marL="360000" indent="0">
              <a:buClr>
                <a:schemeClr val="accent2"/>
              </a:buClr>
              <a:buFontTx/>
              <a:buNone/>
              <a:defRPr sz="2250" b="0">
                <a:solidFill>
                  <a:schemeClr val="tx2"/>
                </a:solidFill>
                <a:latin typeface="Arial"/>
                <a:cs typeface="Arial"/>
              </a:defRPr>
            </a:lvl3pPr>
            <a:lvl4pPr marL="720000" indent="-180000">
              <a:buClr>
                <a:schemeClr val="accent2"/>
              </a:buClr>
              <a:buFont typeface="Arial"/>
              <a:buChar char="•"/>
              <a:defRPr sz="2000" baseline="0">
                <a:solidFill>
                  <a:schemeClr val="tx2"/>
                </a:solidFill>
                <a:latin typeface="Arial"/>
                <a:cs typeface="Arial"/>
              </a:defRPr>
            </a:lvl4pPr>
            <a:lvl5pPr marL="720000" indent="0">
              <a:buClr>
                <a:schemeClr val="accent2"/>
              </a:buClr>
              <a:buFontTx/>
              <a:buNone/>
              <a:defRPr sz="2250" b="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title</a:t>
            </a:r>
            <a:r>
              <a:rPr lang="fr-FR" dirty="0"/>
              <a:t>&gt;</a:t>
            </a:r>
          </a:p>
          <a:p>
            <a:pPr lvl="1"/>
            <a:r>
              <a:rPr lang="en-US" dirty="0"/>
              <a:t>&lt;Click to insert text level 2&gt;</a:t>
            </a:r>
          </a:p>
          <a:p>
            <a:pPr lvl="2"/>
            <a:r>
              <a:rPr lang="en-US" dirty="0"/>
              <a:t>&lt;Click to insert text level 3&gt;</a:t>
            </a:r>
          </a:p>
          <a:p>
            <a:pPr lvl="4"/>
            <a:r>
              <a:rPr lang="en-US" dirty="0"/>
              <a:t>&lt;Click to insert text level 4&gt;</a:t>
            </a:r>
          </a:p>
          <a:p>
            <a:pPr lvl="0"/>
            <a:endParaRPr 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9" name="Imag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 y="1"/>
            <a:ext cx="12191997" cy="6857999"/>
          </a:xfrm>
          <a:prstGeom prst="rect">
            <a:avLst/>
          </a:prstGeom>
        </p:spPr>
      </p:pic>
      <p:sp>
        <p:nvSpPr>
          <p:cNvPr id="3" name="Espace réservé du texte 2"/>
          <p:cNvSpPr>
            <a:spLocks noGrp="1"/>
          </p:cNvSpPr>
          <p:nvPr>
            <p:ph type="body" idx="1" hasCustomPrompt="1"/>
          </p:nvPr>
        </p:nvSpPr>
        <p:spPr>
          <a:xfrm>
            <a:off x="542400" y="1713456"/>
            <a:ext cx="5386917"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a:t>
            </a:r>
            <a:r>
              <a:rPr lang="en-GB" noProof="0" dirty="0"/>
              <a:t>Click</a:t>
            </a:r>
            <a:r>
              <a:rPr lang="fr-FR" dirty="0"/>
              <a:t> to </a:t>
            </a:r>
            <a:r>
              <a:rPr lang="fr-FR" dirty="0" err="1"/>
              <a:t>add</a:t>
            </a:r>
            <a:r>
              <a:rPr lang="fr-FR" dirty="0"/>
              <a:t> </a:t>
            </a:r>
            <a:r>
              <a:rPr lang="fr-FR" dirty="0" err="1"/>
              <a:t>title</a:t>
            </a:r>
            <a:r>
              <a:rPr lang="fr-FR" dirty="0"/>
              <a:t>&gt;</a:t>
            </a:r>
          </a:p>
        </p:txBody>
      </p:sp>
      <p:sp>
        <p:nvSpPr>
          <p:cNvPr id="5" name="Espace réservé du texte 4"/>
          <p:cNvSpPr>
            <a:spLocks noGrp="1"/>
          </p:cNvSpPr>
          <p:nvPr>
            <p:ph type="body" sz="quarter" idx="3" hasCustomPrompt="1"/>
          </p:nvPr>
        </p:nvSpPr>
        <p:spPr>
          <a:xfrm>
            <a:off x="6193370" y="1713456"/>
            <a:ext cx="5389033" cy="639763"/>
          </a:xfrm>
        </p:spPr>
        <p:txBody>
          <a:bodyPr anchor="t" anchorCtr="0">
            <a:noAutofit/>
          </a:bodyPr>
          <a:lstStyle>
            <a:lvl1pPr marL="0" marR="0" indent="0" algn="ctr"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sz="2200" b="1">
                <a:solidFill>
                  <a:schemeClr val="accent2"/>
                </a:solidFill>
                <a:latin typeface="Arial"/>
                <a:cs typeface="Aria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0"/>
              </a:spcAft>
              <a:buClr>
                <a:schemeClr val="accent2"/>
              </a:buClr>
              <a:buSzTx/>
              <a:buFont typeface="Arial" panose="020B0604020202020204" pitchFamily="34" charset="0"/>
              <a:buNone/>
              <a:tabLst/>
              <a:defRPr/>
            </a:pPr>
            <a:r>
              <a:rPr lang="fr-FR" dirty="0"/>
              <a:t>&lt;Click to </a:t>
            </a:r>
            <a:r>
              <a:rPr lang="fr-FR" dirty="0" err="1"/>
              <a:t>add</a:t>
            </a:r>
            <a:r>
              <a:rPr lang="fr-FR" dirty="0"/>
              <a:t> </a:t>
            </a:r>
            <a:r>
              <a:rPr lang="fr-FR" dirty="0" err="1"/>
              <a:t>title</a:t>
            </a:r>
            <a:r>
              <a:rPr lang="fr-FR" dirty="0"/>
              <a:t>&gt;</a:t>
            </a:r>
          </a:p>
          <a:p>
            <a:pPr lvl="0"/>
            <a:endParaRPr lang="en-GB" noProof="0" dirty="0"/>
          </a:p>
        </p:txBody>
      </p:sp>
      <p:sp>
        <p:nvSpPr>
          <p:cNvPr id="8" name="Titre 1"/>
          <p:cNvSpPr>
            <a:spLocks noGrp="1"/>
          </p:cNvSpPr>
          <p:nvPr>
            <p:ph type="title" hasCustomPrompt="1"/>
          </p:nvPr>
        </p:nvSpPr>
        <p:spPr>
          <a:xfrm>
            <a:off x="543195" y="304800"/>
            <a:ext cx="11267804" cy="990600"/>
          </a:xfrm>
        </p:spPr>
        <p:txBody>
          <a:bodyPr tIns="72000" anchor="t" anchorCtr="0">
            <a:normAutofit/>
          </a:bodyPr>
          <a:lstStyle>
            <a:lvl1pPr algn="l">
              <a:defRPr sz="2750" b="1" spc="200">
                <a:solidFill>
                  <a:srgbClr val="FFFFFF"/>
                </a:solidFill>
                <a:latin typeface="Arial"/>
                <a:cs typeface="Arial"/>
              </a:defRPr>
            </a:lvl1pPr>
          </a:lstStyle>
          <a:p>
            <a:r>
              <a:rPr lang="fr-FR" dirty="0"/>
              <a:t>&lt;CLICK TO ADD TITLE&gt;</a:t>
            </a:r>
          </a:p>
        </p:txBody>
      </p:sp>
      <p:sp>
        <p:nvSpPr>
          <p:cNvPr id="12" name="Espace réservé du contenu 2"/>
          <p:cNvSpPr>
            <a:spLocks noGrp="1"/>
          </p:cNvSpPr>
          <p:nvPr>
            <p:ph sz="half" idx="11" hasCustomPrompt="1"/>
          </p:nvPr>
        </p:nvSpPr>
        <p:spPr>
          <a:xfrm>
            <a:off x="542400" y="2456594"/>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b="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
        <p:nvSpPr>
          <p:cNvPr id="14" name="Espace réservé du contenu 2"/>
          <p:cNvSpPr>
            <a:spLocks noGrp="1"/>
          </p:cNvSpPr>
          <p:nvPr>
            <p:ph sz="half" idx="12" hasCustomPrompt="1"/>
          </p:nvPr>
        </p:nvSpPr>
        <p:spPr>
          <a:xfrm>
            <a:off x="6197603" y="2456593"/>
            <a:ext cx="5384800" cy="4253883"/>
          </a:xfrm>
        </p:spPr>
        <p:txBody>
          <a:bodyPr/>
          <a:lstStyle>
            <a:lvl1pPr marL="180000" indent="-180000">
              <a:buClr>
                <a:schemeClr val="accent1"/>
              </a:buClr>
              <a:defRPr sz="2250" b="1">
                <a:solidFill>
                  <a:schemeClr val="accent1"/>
                </a:solidFill>
                <a:latin typeface="Arial"/>
                <a:cs typeface="Arial"/>
              </a:defRPr>
            </a:lvl1pPr>
            <a:lvl2pPr marL="360000" indent="-180000">
              <a:buClr>
                <a:schemeClr val="accent1"/>
              </a:buClr>
              <a:buFont typeface="Arial"/>
              <a:buChar char="•"/>
              <a:defRPr sz="2250" b="0">
                <a:solidFill>
                  <a:schemeClr val="tx2"/>
                </a:solidFill>
                <a:latin typeface="Arial"/>
                <a:cs typeface="Arial"/>
              </a:defRPr>
            </a:lvl2pPr>
            <a:lvl3pPr marL="540000" indent="-180000">
              <a:buClr>
                <a:schemeClr val="accent1"/>
              </a:buClr>
              <a:buFont typeface="Arial"/>
              <a:buChar char="•"/>
              <a:defRPr sz="2000">
                <a:solidFill>
                  <a:schemeClr val="tx2"/>
                </a:solidFill>
                <a:latin typeface="Arial"/>
                <a:cs typeface="Arial"/>
              </a:defRPr>
            </a:lvl3pPr>
            <a:lvl4pPr marL="720000" indent="-180000">
              <a:buClr>
                <a:schemeClr val="accent1"/>
              </a:buClr>
              <a:buFont typeface="Arial"/>
              <a:buChar char="•"/>
              <a:defRPr sz="2000">
                <a:solidFill>
                  <a:schemeClr val="tx2"/>
                </a:solidFill>
                <a:latin typeface="Arial"/>
                <a:cs typeface="Arial"/>
              </a:defRPr>
            </a:lvl4pPr>
            <a:lvl5pPr marL="900000" indent="-180000">
              <a:buClr>
                <a:schemeClr val="accent1"/>
              </a:buClr>
              <a:buFont typeface="Arial"/>
              <a:buChar char="•"/>
              <a:defRPr sz="2000">
                <a:solidFill>
                  <a:schemeClr val="tx2"/>
                </a:solidFill>
                <a:latin typeface="Arial"/>
                <a:cs typeface="Arial"/>
              </a:defRPr>
            </a:lvl5pPr>
            <a:lvl6pPr>
              <a:defRPr sz="1800"/>
            </a:lvl6pPr>
            <a:lvl7pPr>
              <a:defRPr sz="1800"/>
            </a:lvl7pPr>
            <a:lvl8pPr>
              <a:defRPr sz="1800"/>
            </a:lvl8pPr>
            <a:lvl9pPr>
              <a:defRPr sz="1800"/>
            </a:lvl9pPr>
          </a:lstStyle>
          <a:p>
            <a:pPr lvl="0"/>
            <a:r>
              <a:rPr lang="fr-FR" dirty="0"/>
              <a:t>&lt;Click to insert </a:t>
            </a:r>
            <a:r>
              <a:rPr lang="fr-FR" dirty="0" err="1"/>
              <a:t>text</a:t>
            </a:r>
            <a:r>
              <a:rPr lang="fr-FR" dirty="0"/>
              <a:t> </a:t>
            </a:r>
            <a:r>
              <a:rPr lang="fr-FR" dirty="0" err="1"/>
              <a:t>level</a:t>
            </a:r>
            <a:r>
              <a:rPr lang="fr-FR" dirty="0"/>
              <a:t> 1&gt;</a:t>
            </a:r>
          </a:p>
          <a:p>
            <a:pPr lvl="1"/>
            <a:r>
              <a:rPr lang="en-US" dirty="0"/>
              <a:t>&lt;Click to insert text level 2&gt;</a:t>
            </a:r>
          </a:p>
          <a:p>
            <a:pPr lvl="2"/>
            <a:r>
              <a:rPr lang="en-US" dirty="0"/>
              <a:t>&lt;Click to insert text level 3&gt;</a:t>
            </a:r>
          </a:p>
          <a:p>
            <a:pPr lvl="3"/>
            <a:r>
              <a:rPr lang="en-US" dirty="0"/>
              <a:t>&lt;Click to insert text level 4&gt;</a:t>
            </a:r>
          </a:p>
          <a:p>
            <a:pPr lvl="4"/>
            <a:r>
              <a:rPr lang="en-US" dirty="0"/>
              <a:t>&lt;Click to insert text level 5&gt;</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GB" noProof="0" dirty="0" err="1"/>
              <a:t>Cliquez</a:t>
            </a:r>
            <a:r>
              <a:rPr lang="en-GB" noProof="0" dirty="0"/>
              <a:t> et </a:t>
            </a:r>
            <a:r>
              <a:rPr lang="en-GB" noProof="0" dirty="0" err="1"/>
              <a:t>modifiez</a:t>
            </a:r>
            <a:r>
              <a:rPr lang="en-GB" noProof="0" dirty="0"/>
              <a:t> le titre</a:t>
            </a:r>
          </a:p>
        </p:txBody>
      </p:sp>
      <p:sp>
        <p:nvSpPr>
          <p:cNvPr id="3" name="Espace réservé du texte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GB" noProof="0" dirty="0" err="1"/>
              <a:t>Cliquez</a:t>
            </a:r>
            <a:r>
              <a:rPr lang="en-GB" noProof="0" dirty="0"/>
              <a:t> pour modifier les styles du </a:t>
            </a:r>
            <a:r>
              <a:rPr lang="en-GB" noProof="0" dirty="0" err="1"/>
              <a:t>texte</a:t>
            </a:r>
            <a:r>
              <a:rPr lang="en-GB" noProof="0" dirty="0"/>
              <a:t> du masque</a:t>
            </a:r>
          </a:p>
          <a:p>
            <a:pPr lvl="1"/>
            <a:r>
              <a:rPr lang="en-GB" noProof="0" dirty="0" err="1"/>
              <a:t>Deuxième</a:t>
            </a:r>
            <a:r>
              <a:rPr lang="en-GB" noProof="0" dirty="0"/>
              <a:t> </a:t>
            </a:r>
            <a:r>
              <a:rPr lang="en-GB" noProof="0" dirty="0" err="1"/>
              <a:t>niveau</a:t>
            </a:r>
            <a:endParaRPr lang="en-GB" noProof="0" dirty="0"/>
          </a:p>
          <a:p>
            <a:pPr lvl="2"/>
            <a:r>
              <a:rPr lang="en-GB" noProof="0" dirty="0" err="1"/>
              <a:t>Troisième</a:t>
            </a:r>
            <a:r>
              <a:rPr lang="en-GB" noProof="0" dirty="0"/>
              <a:t> </a:t>
            </a:r>
            <a:r>
              <a:rPr lang="en-GB" noProof="0" dirty="0" err="1"/>
              <a:t>niveau</a:t>
            </a:r>
            <a:endParaRPr lang="en-GB" noProof="0" dirty="0"/>
          </a:p>
          <a:p>
            <a:pPr lvl="3"/>
            <a:r>
              <a:rPr lang="en-GB" noProof="0" dirty="0" err="1"/>
              <a:t>Quatrième</a:t>
            </a:r>
            <a:r>
              <a:rPr lang="en-GB" noProof="0" dirty="0"/>
              <a:t> </a:t>
            </a:r>
            <a:r>
              <a:rPr lang="en-GB" noProof="0" dirty="0" err="1"/>
              <a:t>niveau</a:t>
            </a:r>
            <a:endParaRPr lang="en-GB" noProof="0" dirty="0"/>
          </a:p>
          <a:p>
            <a:pPr lvl="4"/>
            <a:r>
              <a:rPr lang="en-GB" noProof="0" dirty="0" err="1"/>
              <a:t>Cinquième</a:t>
            </a:r>
            <a:r>
              <a:rPr lang="en-GB" noProof="0" dirty="0"/>
              <a:t> </a:t>
            </a:r>
            <a:r>
              <a:rPr lang="en-GB" noProof="0" dirty="0" err="1"/>
              <a:t>niveau</a:t>
            </a:r>
            <a:endParaRPr lang="en-GB" noProof="0" dirty="0"/>
          </a:p>
        </p:txBody>
      </p:sp>
    </p:spTree>
  </p:cSld>
  <p:clrMap bg1="lt1" tx1="dk1" bg2="lt2" tx2="dk2" accent1="accent1" accent2="accent2" accent3="accent3" accent4="accent4" accent5="accent5" accent6="accent6" hlink="hlink" folHlink="folHlink"/>
  <p:sldLayoutIdLst>
    <p:sldLayoutId id="2147483649" r:id="rId1"/>
    <p:sldLayoutId id="2147483663" r:id="rId2"/>
    <p:sldLayoutId id="2147483651" r:id="rId3"/>
    <p:sldLayoutId id="2147483658" r:id="rId4"/>
    <p:sldLayoutId id="2147483660" r:id="rId5"/>
    <p:sldLayoutId id="2147483669" r:id="rId6"/>
    <p:sldLayoutId id="2147483652" r:id="rId7"/>
    <p:sldLayoutId id="2147483653"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ctr" defTabSz="457200" rtl="0" eaLnBrk="1" latinLnBrk="0" hangingPunct="1">
        <a:spcBef>
          <a:spcPct val="0"/>
        </a:spcBef>
        <a:buNone/>
        <a:defRPr sz="4400" kern="1200">
          <a:solidFill>
            <a:schemeClr val="tx2"/>
          </a:solidFill>
          <a:latin typeface="+mj-lt"/>
          <a:ea typeface="+mj-ea"/>
          <a:cs typeface="+mj-cs"/>
        </a:defRPr>
      </a:lvl1pPr>
    </p:titleStyle>
    <p:bodyStyle>
      <a:lvl1pPr marL="342900" indent="-342900" algn="l" defTabSz="457200" rtl="0" eaLnBrk="1" latinLnBrk="0" hangingPunct="1">
        <a:spcBef>
          <a:spcPct val="20000"/>
        </a:spcBef>
        <a:buClr>
          <a:schemeClr val="accent2"/>
        </a:buClr>
        <a:buFont typeface="Arial" panose="020B0604020202020204" pitchFamily="34" charset="0"/>
        <a:buChar char="•"/>
        <a:defRPr sz="3200" kern="1200">
          <a:solidFill>
            <a:schemeClr val="tx2"/>
          </a:solidFill>
          <a:latin typeface="+mn-lt"/>
          <a:ea typeface="+mn-ea"/>
          <a:cs typeface="+mn-cs"/>
        </a:defRPr>
      </a:lvl1pPr>
      <a:lvl2pPr marL="742950" indent="-285750" algn="l" defTabSz="457200" rtl="0" eaLnBrk="1" latinLnBrk="0" hangingPunct="1">
        <a:spcBef>
          <a:spcPct val="20000"/>
        </a:spcBef>
        <a:buClr>
          <a:schemeClr val="accent2"/>
        </a:buClr>
        <a:buFont typeface="Arial" panose="020B0604020202020204" pitchFamily="34" charset="0"/>
        <a:buChar char="•"/>
        <a:defRPr sz="2800" kern="1200">
          <a:solidFill>
            <a:schemeClr val="tx2"/>
          </a:solidFill>
          <a:latin typeface="+mn-lt"/>
          <a:ea typeface="+mn-ea"/>
          <a:cs typeface="+mn-cs"/>
        </a:defRPr>
      </a:lvl2pPr>
      <a:lvl3pPr marL="1143000" indent="-228600" algn="l" defTabSz="457200" rtl="0" eaLnBrk="1" latinLnBrk="0" hangingPunct="1">
        <a:spcBef>
          <a:spcPct val="20000"/>
        </a:spcBef>
        <a:buClr>
          <a:schemeClr val="accent2"/>
        </a:buClr>
        <a:buFont typeface="Arial" panose="020B0604020202020204" pitchFamily="34" charset="0"/>
        <a:buChar char="•"/>
        <a:defRPr sz="2400" kern="1200">
          <a:solidFill>
            <a:schemeClr val="tx2"/>
          </a:solidFill>
          <a:latin typeface="+mn-lt"/>
          <a:ea typeface="+mn-ea"/>
          <a:cs typeface="+mn-cs"/>
        </a:defRPr>
      </a:lvl3pPr>
      <a:lvl4pPr marL="16002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4pPr>
      <a:lvl5pPr marL="2057400" indent="-228600" algn="l" defTabSz="457200" rtl="0" eaLnBrk="1" latinLnBrk="0" hangingPunct="1">
        <a:spcBef>
          <a:spcPct val="20000"/>
        </a:spcBef>
        <a:buClr>
          <a:schemeClr val="accent2"/>
        </a:buClr>
        <a:buFont typeface="Arial" panose="020B0604020202020204" pitchFamily="34" charset="0"/>
        <a:buChar char="•"/>
        <a:defRPr sz="20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hyperlink" Target="https://docs.healthdata.be/"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857022" y="2784783"/>
            <a:ext cx="8477955" cy="1288433"/>
          </a:xfrm>
        </p:spPr>
        <p:txBody>
          <a:bodyPr/>
          <a:lstStyle/>
          <a:p>
            <a:r>
              <a:rPr lang="nl-BE" dirty="0"/>
              <a:t>ICT Info session</a:t>
            </a:r>
            <a:br>
              <a:rPr lang="nl-BE" dirty="0"/>
            </a:br>
            <a:r>
              <a:rPr lang="nl-BE" dirty="0"/>
              <a:t>31/05/2024</a:t>
            </a:r>
            <a:endParaRPr lang="en-US" dirty="0" err="1"/>
          </a:p>
        </p:txBody>
      </p:sp>
      <p:grpSp>
        <p:nvGrpSpPr>
          <p:cNvPr id="7" name="Group 5">
            <a:extLst>
              <a:ext uri="{FF2B5EF4-FFF2-40B4-BE49-F238E27FC236}">
                <a16:creationId xmlns:a16="http://schemas.microsoft.com/office/drawing/2014/main" id="{B41D25DA-4F5C-8820-B035-446099AF035D}"/>
              </a:ext>
            </a:extLst>
          </p:cNvPr>
          <p:cNvGrpSpPr/>
          <p:nvPr/>
        </p:nvGrpSpPr>
        <p:grpSpPr>
          <a:xfrm>
            <a:off x="2856780" y="4549531"/>
            <a:ext cx="6478438" cy="1449238"/>
            <a:chOff x="2976114" y="4028536"/>
            <a:chExt cx="6478438" cy="1449238"/>
          </a:xfrm>
        </p:grpSpPr>
        <p:sp>
          <p:nvSpPr>
            <p:cNvPr id="8" name="Rounded Rectangle 6">
              <a:extLst>
                <a:ext uri="{FF2B5EF4-FFF2-40B4-BE49-F238E27FC236}">
                  <a16:creationId xmlns:a16="http://schemas.microsoft.com/office/drawing/2014/main" id="{D403BE05-AFD7-E538-6296-08775BC1D80F}"/>
                </a:ext>
              </a:extLst>
            </p:cNvPr>
            <p:cNvSpPr/>
            <p:nvPr/>
          </p:nvSpPr>
          <p:spPr>
            <a:xfrm>
              <a:off x="2976114" y="4028536"/>
              <a:ext cx="6478438" cy="1449238"/>
            </a:xfrm>
            <a:prstGeom prst="roundRect">
              <a:avLst/>
            </a:prstGeom>
            <a:solidFill>
              <a:schemeClr val="accent2"/>
            </a:solidFill>
            <a:ln w="12700" cap="flat">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ln>
                  <a:noFill/>
                </a:ln>
                <a:solidFill>
                  <a:schemeClr val="accent1"/>
                </a:solidFill>
              </a:endParaRPr>
            </a:p>
          </p:txBody>
        </p:sp>
        <p:pic>
          <p:nvPicPr>
            <p:cNvPr id="9" name="Picture 2" descr="Rec - Free music and multimedia icons">
              <a:extLst>
                <a:ext uri="{FF2B5EF4-FFF2-40B4-BE49-F238E27FC236}">
                  <a16:creationId xmlns:a16="http://schemas.microsoft.com/office/drawing/2014/main" id="{2D500E29-6E3B-3021-06D3-2F1C1F540C27}"/>
                </a:ext>
              </a:extLst>
            </p:cNvPr>
            <p:cNvPicPr>
              <a:picLocks noChangeAspect="1" noChangeArrowheads="1"/>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365229" y="4237094"/>
              <a:ext cx="1054670" cy="105467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8">
              <a:extLst>
                <a:ext uri="{FF2B5EF4-FFF2-40B4-BE49-F238E27FC236}">
                  <a16:creationId xmlns:a16="http://schemas.microsoft.com/office/drawing/2014/main" id="{8696FA11-C199-77F4-18D0-C8B4E8376036}"/>
                </a:ext>
              </a:extLst>
            </p:cNvPr>
            <p:cNvSpPr txBox="1"/>
            <p:nvPr/>
          </p:nvSpPr>
          <p:spPr>
            <a:xfrm>
              <a:off x="4645549" y="4102709"/>
              <a:ext cx="4583352" cy="1323439"/>
            </a:xfrm>
            <a:prstGeom prst="rect">
              <a:avLst/>
            </a:prstGeom>
            <a:noFill/>
          </p:spPr>
          <p:txBody>
            <a:bodyPr wrap="square" rtlCol="0">
              <a:spAutoFit/>
            </a:bodyPr>
            <a:lstStyle/>
            <a:p>
              <a:pPr algn="just"/>
              <a:r>
                <a:rPr lang="en-US" sz="1600" dirty="0">
                  <a:solidFill>
                    <a:schemeClr val="accent1">
                      <a:lumMod val="50000"/>
                    </a:schemeClr>
                  </a:solidFill>
                </a:rPr>
                <a:t>This meeting is recorded for purposes of meeting minutes, delayed viewing by absentees, and internal (HD) operations. The recording will be stored internally, accessible by Sciensano employees, and temporarily by invitees.</a:t>
              </a:r>
            </a:p>
          </p:txBody>
        </p:sp>
      </p:grpSp>
    </p:spTree>
    <p:extLst>
      <p:ext uri="{BB962C8B-B14F-4D97-AF65-F5344CB8AC3E}">
        <p14:creationId xmlns:p14="http://schemas.microsoft.com/office/powerpoint/2010/main" val="38095030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C5E76E7-44E2-75EE-BC77-E5B25B1BA71A}"/>
              </a:ext>
            </a:extLst>
          </p:cNvPr>
          <p:cNvSpPr>
            <a:spLocks noGrp="1"/>
          </p:cNvSpPr>
          <p:nvPr>
            <p:ph type="title"/>
          </p:nvPr>
        </p:nvSpPr>
        <p:spPr/>
        <p:txBody>
          <a:bodyPr/>
          <a:lstStyle/>
          <a:p>
            <a:r>
              <a:rPr lang="en-IE" dirty="0"/>
              <a:t>CONTENTS</a:t>
            </a:r>
          </a:p>
        </p:txBody>
      </p:sp>
      <p:sp>
        <p:nvSpPr>
          <p:cNvPr id="5" name="Content Placeholder 4">
            <a:extLst>
              <a:ext uri="{FF2B5EF4-FFF2-40B4-BE49-F238E27FC236}">
                <a16:creationId xmlns:a16="http://schemas.microsoft.com/office/drawing/2014/main" id="{A63365D1-DD12-254C-0EB7-403EC9C8B6E3}"/>
              </a:ext>
            </a:extLst>
          </p:cNvPr>
          <p:cNvSpPr>
            <a:spLocks noGrp="1"/>
          </p:cNvSpPr>
          <p:nvPr>
            <p:ph idx="1"/>
          </p:nvPr>
        </p:nvSpPr>
        <p:spPr>
          <a:xfrm>
            <a:off x="543195" y="1663681"/>
            <a:ext cx="11271249" cy="3854469"/>
          </a:xfrm>
        </p:spPr>
        <p:txBody>
          <a:bodyPr>
            <a:normAutofit/>
          </a:bodyPr>
          <a:lstStyle/>
          <a:p>
            <a:pPr marL="342900" indent="-342900">
              <a:buFont typeface="Arial" panose="020B0604020202020204" pitchFamily="34" charset="0"/>
              <a:buChar char="•"/>
            </a:pPr>
            <a:r>
              <a:rPr lang="en-IE" dirty="0"/>
              <a:t>EAM 3.1 Demo</a:t>
            </a:r>
          </a:p>
          <a:p>
            <a:pPr marL="342900" indent="-342900">
              <a:buFont typeface="Arial" panose="020B0604020202020204" pitchFamily="34" charset="0"/>
              <a:buChar char="•"/>
            </a:pPr>
            <a:r>
              <a:rPr lang="en-IE" dirty="0"/>
              <a:t>Announcements</a:t>
            </a:r>
          </a:p>
          <a:p>
            <a:pPr marL="342900" indent="-342900">
              <a:buFont typeface="Arial" panose="020B0604020202020204" pitchFamily="34" charset="0"/>
              <a:buChar char="•"/>
            </a:pPr>
            <a:r>
              <a:rPr lang="en-IE" dirty="0"/>
              <a:t>Open Questions &amp; Answers</a:t>
            </a:r>
          </a:p>
          <a:p>
            <a:pPr marL="342900" indent="-342900">
              <a:buFont typeface="Arial" panose="020B0604020202020204" pitchFamily="34" charset="0"/>
              <a:buChar char="•"/>
            </a:pPr>
            <a:r>
              <a:rPr lang="en-IE" dirty="0"/>
              <a:t>Topics for Discussion</a:t>
            </a:r>
          </a:p>
          <a:p>
            <a:pPr marL="342900" indent="-342900">
              <a:buFont typeface="Arial" panose="020B0604020202020204" pitchFamily="34" charset="0"/>
              <a:buChar char="•"/>
            </a:pPr>
            <a:r>
              <a:rPr lang="en-IE" dirty="0"/>
              <a:t>Round Table</a:t>
            </a:r>
          </a:p>
          <a:p>
            <a:pPr marL="342900" indent="-342900">
              <a:buFont typeface="Arial" panose="020B0604020202020204" pitchFamily="34" charset="0"/>
              <a:buChar char="•"/>
            </a:pPr>
            <a:r>
              <a:rPr lang="en-IE" dirty="0"/>
              <a:t>Next Time</a:t>
            </a:r>
          </a:p>
        </p:txBody>
      </p:sp>
    </p:spTree>
    <p:extLst>
      <p:ext uri="{BB962C8B-B14F-4D97-AF65-F5344CB8AC3E}">
        <p14:creationId xmlns:p14="http://schemas.microsoft.com/office/powerpoint/2010/main" val="3995694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EAM 3.1 Demo	</a:t>
            </a:r>
          </a:p>
        </p:txBody>
      </p:sp>
      <p:sp>
        <p:nvSpPr>
          <p:cNvPr id="4" name="TextBox 3">
            <a:extLst>
              <a:ext uri="{FF2B5EF4-FFF2-40B4-BE49-F238E27FC236}">
                <a16:creationId xmlns:a16="http://schemas.microsoft.com/office/drawing/2014/main" id="{38A488F3-8550-4D94-AABA-B9E036E544E4}"/>
              </a:ext>
            </a:extLst>
          </p:cNvPr>
          <p:cNvSpPr txBox="1"/>
          <p:nvPr/>
        </p:nvSpPr>
        <p:spPr>
          <a:xfrm>
            <a:off x="363893" y="1894110"/>
            <a:ext cx="11447105" cy="1754326"/>
          </a:xfrm>
          <a:prstGeom prst="rect">
            <a:avLst/>
          </a:prstGeom>
          <a:noFill/>
        </p:spPr>
        <p:txBody>
          <a:bodyPr wrap="square" rtlCol="0">
            <a:spAutoFit/>
          </a:bodyPr>
          <a:lstStyle/>
          <a:p>
            <a:r>
              <a:rPr lang="fr-BE" dirty="0">
                <a:solidFill>
                  <a:schemeClr val="tx2"/>
                </a:solidFill>
              </a:rPr>
              <a:t>A few </a:t>
            </a:r>
            <a:r>
              <a:rPr lang="fr-BE" dirty="0" err="1">
                <a:solidFill>
                  <a:schemeClr val="tx2"/>
                </a:solidFill>
              </a:rPr>
              <a:t>things</a:t>
            </a:r>
            <a:r>
              <a:rPr lang="fr-BE" dirty="0">
                <a:solidFill>
                  <a:schemeClr val="tx2"/>
                </a:solidFill>
              </a:rPr>
              <a:t> to </a:t>
            </a:r>
            <a:r>
              <a:rPr lang="fr-BE" dirty="0" err="1">
                <a:solidFill>
                  <a:schemeClr val="tx2"/>
                </a:solidFill>
              </a:rPr>
              <a:t>remember</a:t>
            </a:r>
            <a:r>
              <a:rPr lang="fr-BE" dirty="0">
                <a:solidFill>
                  <a:schemeClr val="tx2"/>
                </a:solidFill>
              </a:rPr>
              <a:t>:</a:t>
            </a:r>
          </a:p>
          <a:p>
            <a:endParaRPr lang="fr-BE" dirty="0">
              <a:solidFill>
                <a:schemeClr val="tx2"/>
              </a:solidFill>
            </a:endParaRPr>
          </a:p>
          <a:p>
            <a:pPr marL="285750" indent="-285750">
              <a:buFont typeface="Arial" panose="020B0604020202020204" pitchFamily="34" charset="0"/>
              <a:buChar char="•"/>
            </a:pPr>
            <a:r>
              <a:rPr lang="fr-BE" dirty="0" err="1">
                <a:solidFill>
                  <a:schemeClr val="tx2"/>
                </a:solidFill>
              </a:rPr>
              <a:t>We</a:t>
            </a:r>
            <a:r>
              <a:rPr lang="fr-BE" dirty="0">
                <a:solidFill>
                  <a:schemeClr val="tx2"/>
                </a:solidFill>
              </a:rPr>
              <a:t> </a:t>
            </a:r>
            <a:r>
              <a:rPr lang="fr-BE" dirty="0" err="1">
                <a:solidFill>
                  <a:schemeClr val="tx2"/>
                </a:solidFill>
              </a:rPr>
              <a:t>aren’t</a:t>
            </a:r>
            <a:r>
              <a:rPr lang="fr-BE" dirty="0">
                <a:solidFill>
                  <a:schemeClr val="tx2"/>
                </a:solidFill>
              </a:rPr>
              <a:t> </a:t>
            </a:r>
            <a:r>
              <a:rPr lang="fr-BE" dirty="0" err="1">
                <a:solidFill>
                  <a:schemeClr val="tx2"/>
                </a:solidFill>
              </a:rPr>
              <a:t>previewing</a:t>
            </a:r>
            <a:r>
              <a:rPr lang="fr-BE" dirty="0">
                <a:solidFill>
                  <a:schemeClr val="tx2"/>
                </a:solidFill>
              </a:rPr>
              <a:t> the </a:t>
            </a:r>
            <a:r>
              <a:rPr lang="fr-BE" dirty="0" err="1">
                <a:solidFill>
                  <a:schemeClr val="tx2"/>
                </a:solidFill>
              </a:rPr>
              <a:t>finalized</a:t>
            </a:r>
            <a:r>
              <a:rPr lang="fr-BE" dirty="0">
                <a:solidFill>
                  <a:schemeClr val="tx2"/>
                </a:solidFill>
              </a:rPr>
              <a:t> version</a:t>
            </a:r>
          </a:p>
          <a:p>
            <a:pPr marL="285750" indent="-285750">
              <a:buFont typeface="Arial" panose="020B0604020202020204" pitchFamily="34" charset="0"/>
              <a:buChar char="•"/>
            </a:pPr>
            <a:r>
              <a:rPr lang="fr-BE" dirty="0">
                <a:solidFill>
                  <a:schemeClr val="tx2"/>
                </a:solidFill>
              </a:rPr>
              <a:t>Production version </a:t>
            </a:r>
            <a:r>
              <a:rPr lang="fr-BE" dirty="0" err="1">
                <a:solidFill>
                  <a:schemeClr val="tx2"/>
                </a:solidFill>
              </a:rPr>
              <a:t>is</a:t>
            </a:r>
            <a:r>
              <a:rPr lang="fr-BE" dirty="0">
                <a:solidFill>
                  <a:schemeClr val="tx2"/>
                </a:solidFill>
              </a:rPr>
              <a:t> </a:t>
            </a:r>
            <a:r>
              <a:rPr lang="fr-BE" dirty="0" err="1">
                <a:solidFill>
                  <a:schemeClr val="tx2"/>
                </a:solidFill>
              </a:rPr>
              <a:t>still</a:t>
            </a:r>
            <a:r>
              <a:rPr lang="fr-BE" dirty="0">
                <a:solidFill>
                  <a:schemeClr val="tx2"/>
                </a:solidFill>
              </a:rPr>
              <a:t> </a:t>
            </a:r>
            <a:r>
              <a:rPr lang="fr-BE" dirty="0" err="1">
                <a:solidFill>
                  <a:schemeClr val="tx2"/>
                </a:solidFill>
              </a:rPr>
              <a:t>being</a:t>
            </a:r>
            <a:r>
              <a:rPr lang="fr-BE" dirty="0">
                <a:solidFill>
                  <a:schemeClr val="tx2"/>
                </a:solidFill>
              </a:rPr>
              <a:t> </a:t>
            </a:r>
            <a:r>
              <a:rPr lang="fr-BE" dirty="0" err="1">
                <a:solidFill>
                  <a:schemeClr val="tx2"/>
                </a:solidFill>
              </a:rPr>
              <a:t>tested</a:t>
            </a:r>
            <a:r>
              <a:rPr lang="fr-BE" dirty="0">
                <a:solidFill>
                  <a:schemeClr val="tx2"/>
                </a:solidFill>
              </a:rPr>
              <a:t> and </a:t>
            </a:r>
            <a:r>
              <a:rPr lang="fr-BE" dirty="0" err="1">
                <a:solidFill>
                  <a:schemeClr val="tx2"/>
                </a:solidFill>
              </a:rPr>
              <a:t>tweaked</a:t>
            </a:r>
            <a:endParaRPr lang="fr-BE" dirty="0">
              <a:solidFill>
                <a:schemeClr val="tx2"/>
              </a:solidFill>
            </a:endParaRPr>
          </a:p>
          <a:p>
            <a:pPr marL="285750" indent="-285750">
              <a:buFont typeface="Arial" panose="020B0604020202020204" pitchFamily="34" charset="0"/>
              <a:buChar char="•"/>
            </a:pPr>
            <a:endParaRPr lang="fr-BE" dirty="0">
              <a:solidFill>
                <a:schemeClr val="tx2"/>
              </a:solidFill>
            </a:endParaRPr>
          </a:p>
          <a:p>
            <a:pPr marL="285750" indent="-285750">
              <a:buFont typeface="Arial" panose="020B0604020202020204" pitchFamily="34" charset="0"/>
              <a:buChar char="•"/>
            </a:pPr>
            <a:r>
              <a:rPr lang="fr-BE" dirty="0" err="1">
                <a:solidFill>
                  <a:schemeClr val="tx2"/>
                </a:solidFill>
              </a:rPr>
              <a:t>Today’s</a:t>
            </a:r>
            <a:r>
              <a:rPr lang="fr-BE" dirty="0">
                <a:solidFill>
                  <a:schemeClr val="tx2"/>
                </a:solidFill>
              </a:rPr>
              <a:t> </a:t>
            </a:r>
            <a:r>
              <a:rPr lang="fr-BE" dirty="0" err="1">
                <a:solidFill>
                  <a:schemeClr val="tx2"/>
                </a:solidFill>
              </a:rPr>
              <a:t>demo</a:t>
            </a:r>
            <a:r>
              <a:rPr lang="fr-BE" dirty="0">
                <a:solidFill>
                  <a:schemeClr val="tx2"/>
                </a:solidFill>
              </a:rPr>
              <a:t> </a:t>
            </a:r>
            <a:r>
              <a:rPr lang="fr-BE" dirty="0" err="1">
                <a:solidFill>
                  <a:schemeClr val="tx2"/>
                </a:solidFill>
              </a:rPr>
              <a:t>is</a:t>
            </a:r>
            <a:r>
              <a:rPr lang="fr-BE" dirty="0">
                <a:solidFill>
                  <a:schemeClr val="tx2"/>
                </a:solidFill>
              </a:rPr>
              <a:t> </a:t>
            </a:r>
            <a:r>
              <a:rPr lang="fr-BE" dirty="0" err="1">
                <a:solidFill>
                  <a:schemeClr val="tx2"/>
                </a:solidFill>
              </a:rPr>
              <a:t>being</a:t>
            </a:r>
            <a:r>
              <a:rPr lang="fr-BE" dirty="0">
                <a:solidFill>
                  <a:schemeClr val="tx2"/>
                </a:solidFill>
              </a:rPr>
              <a:t> </a:t>
            </a:r>
            <a:r>
              <a:rPr lang="fr-BE" dirty="0" err="1">
                <a:solidFill>
                  <a:schemeClr val="tx2"/>
                </a:solidFill>
              </a:rPr>
              <a:t>recorded</a:t>
            </a:r>
            <a:r>
              <a:rPr lang="fr-BE" dirty="0">
                <a:solidFill>
                  <a:schemeClr val="tx2"/>
                </a:solidFill>
              </a:rPr>
              <a:t> and </a:t>
            </a:r>
            <a:r>
              <a:rPr lang="fr-BE" dirty="0" err="1">
                <a:solidFill>
                  <a:schemeClr val="tx2"/>
                </a:solidFill>
              </a:rPr>
              <a:t>will</a:t>
            </a:r>
            <a:r>
              <a:rPr lang="fr-BE" dirty="0">
                <a:solidFill>
                  <a:schemeClr val="tx2"/>
                </a:solidFill>
              </a:rPr>
              <a:t> </a:t>
            </a:r>
            <a:r>
              <a:rPr lang="fr-BE" dirty="0" err="1">
                <a:solidFill>
                  <a:schemeClr val="tx2"/>
                </a:solidFill>
              </a:rPr>
              <a:t>be</a:t>
            </a:r>
            <a:r>
              <a:rPr lang="fr-BE" dirty="0">
                <a:solidFill>
                  <a:schemeClr val="tx2"/>
                </a:solidFill>
              </a:rPr>
              <a:t> </a:t>
            </a:r>
            <a:r>
              <a:rPr lang="fr-BE" dirty="0" err="1">
                <a:solidFill>
                  <a:schemeClr val="tx2"/>
                </a:solidFill>
              </a:rPr>
              <a:t>uploaded</a:t>
            </a:r>
            <a:r>
              <a:rPr lang="fr-BE" dirty="0">
                <a:solidFill>
                  <a:schemeClr val="tx2"/>
                </a:solidFill>
              </a:rPr>
              <a:t> onto the </a:t>
            </a:r>
            <a:r>
              <a:rPr lang="fr-BE" dirty="0">
                <a:solidFill>
                  <a:schemeClr val="tx2"/>
                </a:solidFill>
                <a:hlinkClick r:id="rId2"/>
              </a:rPr>
              <a:t>docs.healthdata.be</a:t>
            </a:r>
            <a:r>
              <a:rPr lang="fr-BE" dirty="0">
                <a:solidFill>
                  <a:schemeClr val="tx2"/>
                </a:solidFill>
              </a:rPr>
              <a:t> </a:t>
            </a:r>
            <a:r>
              <a:rPr lang="fr-BE" dirty="0" err="1">
                <a:solidFill>
                  <a:schemeClr val="tx2"/>
                </a:solidFill>
              </a:rPr>
              <a:t>website</a:t>
            </a:r>
            <a:endParaRPr lang="fr-BE" dirty="0">
              <a:solidFill>
                <a:schemeClr val="tx2"/>
              </a:solidFill>
            </a:endParaRPr>
          </a:p>
        </p:txBody>
      </p:sp>
    </p:spTree>
    <p:extLst>
      <p:ext uri="{BB962C8B-B14F-4D97-AF65-F5344CB8AC3E}">
        <p14:creationId xmlns:p14="http://schemas.microsoft.com/office/powerpoint/2010/main" val="577718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53150-46DD-EA05-3578-36514C5E110E}"/>
              </a:ext>
            </a:extLst>
          </p:cNvPr>
          <p:cNvSpPr>
            <a:spLocks noGrp="1"/>
          </p:cNvSpPr>
          <p:nvPr>
            <p:ph type="title"/>
          </p:nvPr>
        </p:nvSpPr>
        <p:spPr/>
        <p:txBody>
          <a:bodyPr/>
          <a:lstStyle/>
          <a:p>
            <a:r>
              <a:rPr lang="en-IE" dirty="0"/>
              <a:t>ANNOUNCEMENTS	</a:t>
            </a:r>
          </a:p>
        </p:txBody>
      </p:sp>
      <p:graphicFrame>
        <p:nvGraphicFramePr>
          <p:cNvPr id="3" name="Table 3">
            <a:extLst>
              <a:ext uri="{FF2B5EF4-FFF2-40B4-BE49-F238E27FC236}">
                <a16:creationId xmlns:a16="http://schemas.microsoft.com/office/drawing/2014/main" id="{64C4E005-0693-42F1-810C-D13317CD6030}"/>
              </a:ext>
            </a:extLst>
          </p:cNvPr>
          <p:cNvGraphicFramePr>
            <a:graphicFrameLocks noGrp="1"/>
          </p:cNvGraphicFramePr>
          <p:nvPr>
            <p:extLst>
              <p:ext uri="{D42A27DB-BD31-4B8C-83A1-F6EECF244321}">
                <p14:modId xmlns:p14="http://schemas.microsoft.com/office/powerpoint/2010/main" val="3051803361"/>
              </p:ext>
            </p:extLst>
          </p:nvPr>
        </p:nvGraphicFramePr>
        <p:xfrm>
          <a:off x="354563" y="1856792"/>
          <a:ext cx="11456435" cy="3854981"/>
        </p:xfrm>
        <a:graphic>
          <a:graphicData uri="http://schemas.openxmlformats.org/drawingml/2006/table">
            <a:tbl>
              <a:tblPr firstRow="1" bandRow="1">
                <a:tableStyleId>{5C22544A-7EE6-4342-B048-85BDC9FD1C3A}</a:tableStyleId>
              </a:tblPr>
              <a:tblGrid>
                <a:gridCol w="398838">
                  <a:extLst>
                    <a:ext uri="{9D8B030D-6E8A-4147-A177-3AD203B41FA5}">
                      <a16:colId xmlns:a16="http://schemas.microsoft.com/office/drawing/2014/main" val="2362710029"/>
                    </a:ext>
                  </a:extLst>
                </a:gridCol>
                <a:gridCol w="1559732">
                  <a:extLst>
                    <a:ext uri="{9D8B030D-6E8A-4147-A177-3AD203B41FA5}">
                      <a16:colId xmlns:a16="http://schemas.microsoft.com/office/drawing/2014/main" val="2935475783"/>
                    </a:ext>
                  </a:extLst>
                </a:gridCol>
                <a:gridCol w="7465165">
                  <a:extLst>
                    <a:ext uri="{9D8B030D-6E8A-4147-A177-3AD203B41FA5}">
                      <a16:colId xmlns:a16="http://schemas.microsoft.com/office/drawing/2014/main" val="382615948"/>
                    </a:ext>
                  </a:extLst>
                </a:gridCol>
                <a:gridCol w="2032700">
                  <a:extLst>
                    <a:ext uri="{9D8B030D-6E8A-4147-A177-3AD203B41FA5}">
                      <a16:colId xmlns:a16="http://schemas.microsoft.com/office/drawing/2014/main" val="130071155"/>
                    </a:ext>
                  </a:extLst>
                </a:gridCol>
              </a:tblGrid>
              <a:tr h="402903">
                <a:tc>
                  <a:txBody>
                    <a:bodyPr/>
                    <a:lstStyle/>
                    <a:p>
                      <a:endParaRPr lang="fr-BE"/>
                    </a:p>
                  </a:txBody>
                  <a:tcPr/>
                </a:tc>
                <a:tc>
                  <a:txBody>
                    <a:bodyPr/>
                    <a:lstStyle/>
                    <a:p>
                      <a:r>
                        <a:rPr lang="fr-BE" dirty="0"/>
                        <a:t>WHAT</a:t>
                      </a:r>
                    </a:p>
                  </a:txBody>
                  <a:tcPr/>
                </a:tc>
                <a:tc>
                  <a:txBody>
                    <a:bodyPr/>
                    <a:lstStyle/>
                    <a:p>
                      <a:r>
                        <a:rPr lang="fr-BE" dirty="0"/>
                        <a:t>KEY INFO</a:t>
                      </a:r>
                    </a:p>
                  </a:txBody>
                  <a:tcPr/>
                </a:tc>
                <a:tc>
                  <a:txBody>
                    <a:bodyPr/>
                    <a:lstStyle/>
                    <a:p>
                      <a:r>
                        <a:rPr lang="fr-BE" dirty="0"/>
                        <a:t>KEY DATES</a:t>
                      </a:r>
                    </a:p>
                  </a:txBody>
                  <a:tcPr/>
                </a:tc>
                <a:extLst>
                  <a:ext uri="{0D108BD9-81ED-4DB2-BD59-A6C34878D82A}">
                    <a16:rowId xmlns:a16="http://schemas.microsoft.com/office/drawing/2014/main" val="2150303798"/>
                  </a:ext>
                </a:extLst>
              </a:tr>
              <a:tr h="1965378">
                <a:tc>
                  <a:txBody>
                    <a:bodyPr/>
                    <a:lstStyle/>
                    <a:p>
                      <a:r>
                        <a:rPr lang="fr-BE" dirty="0"/>
                        <a:t>1</a:t>
                      </a:r>
                    </a:p>
                  </a:txBody>
                  <a:tcPr/>
                </a:tc>
                <a:tc>
                  <a:txBody>
                    <a:bodyPr/>
                    <a:lstStyle/>
                    <a:p>
                      <a:endParaRPr lang="fr-BE" sz="1400" dirty="0"/>
                    </a:p>
                  </a:txBody>
                  <a:tcPr/>
                </a:tc>
                <a:tc>
                  <a:txBody>
                    <a:bodyPr/>
                    <a:lstStyle/>
                    <a:p>
                      <a:pPr marL="0" indent="0" algn="ctr">
                        <a:lnSpc>
                          <a:spcPct val="150000"/>
                        </a:lnSpc>
                        <a:buFont typeface="Wingdings" panose="05000000000000000000" pitchFamily="2" charset="2"/>
                        <a:buNone/>
                      </a:pPr>
                      <a:r>
                        <a:rPr lang="fr-BE" sz="4400" dirty="0"/>
                        <a:t>No new </a:t>
                      </a:r>
                      <a:r>
                        <a:rPr lang="fr-BE" sz="4400" dirty="0" err="1"/>
                        <a:t>announcements</a:t>
                      </a:r>
                      <a:r>
                        <a:rPr lang="fr-BE" sz="4400" dirty="0"/>
                        <a:t> </a:t>
                      </a:r>
                      <a:r>
                        <a:rPr lang="fr-BE" sz="4400" dirty="0" err="1"/>
                        <a:t>this</a:t>
                      </a:r>
                      <a:r>
                        <a:rPr lang="fr-BE" sz="4400" dirty="0"/>
                        <a:t> </a:t>
                      </a:r>
                      <a:r>
                        <a:rPr lang="fr-BE" sz="4400" dirty="0" err="1"/>
                        <a:t>week</a:t>
                      </a:r>
                      <a:endParaRPr lang="fr-BE" sz="4400" dirty="0"/>
                    </a:p>
                  </a:txBody>
                  <a:tcPr/>
                </a:tc>
                <a:tc>
                  <a:txBody>
                    <a:bodyPr/>
                    <a:lstStyle/>
                    <a:p>
                      <a:endParaRPr lang="fr-BE" sz="1400" dirty="0"/>
                    </a:p>
                  </a:txBody>
                  <a:tcPr/>
                </a:tc>
                <a:extLst>
                  <a:ext uri="{0D108BD9-81ED-4DB2-BD59-A6C34878D82A}">
                    <a16:rowId xmlns:a16="http://schemas.microsoft.com/office/drawing/2014/main" val="1951700620"/>
                  </a:ext>
                </a:extLst>
              </a:tr>
              <a:tr h="1473227">
                <a:tc>
                  <a:txBody>
                    <a:bodyPr/>
                    <a:lstStyle/>
                    <a:p>
                      <a:r>
                        <a:rPr lang="fr-BE" dirty="0"/>
                        <a:t>2</a:t>
                      </a:r>
                    </a:p>
                  </a:txBody>
                  <a:tcPr/>
                </a:tc>
                <a:tc>
                  <a:txBody>
                    <a:bodyPr/>
                    <a:lstStyle/>
                    <a:p>
                      <a:endParaRPr lang="fr-BE" sz="1400" dirty="0"/>
                    </a:p>
                  </a:txBody>
                  <a:tcPr/>
                </a:tc>
                <a:tc>
                  <a:txBody>
                    <a:bodyPr/>
                    <a:lstStyle/>
                    <a:p>
                      <a:endParaRPr lang="en-US" sz="1400" dirty="0"/>
                    </a:p>
                    <a:p>
                      <a:endParaRPr lang="fr-BE" sz="1400" dirty="0"/>
                    </a:p>
                  </a:txBody>
                  <a:tcPr/>
                </a:tc>
                <a:tc>
                  <a:txBody>
                    <a:bodyPr/>
                    <a:lstStyle/>
                    <a:p>
                      <a:endParaRPr lang="fr-BE" sz="1400" kern="1200" dirty="0">
                        <a:solidFill>
                          <a:schemeClr val="dk1"/>
                        </a:solidFill>
                        <a:latin typeface="+mn-lt"/>
                        <a:ea typeface="+mn-ea"/>
                        <a:cs typeface="+mn-cs"/>
                      </a:endParaRPr>
                    </a:p>
                  </a:txBody>
                  <a:tcPr/>
                </a:tc>
                <a:extLst>
                  <a:ext uri="{0D108BD9-81ED-4DB2-BD59-A6C34878D82A}">
                    <a16:rowId xmlns:a16="http://schemas.microsoft.com/office/drawing/2014/main" val="2539040601"/>
                  </a:ext>
                </a:extLst>
              </a:tr>
            </a:tbl>
          </a:graphicData>
        </a:graphic>
      </p:graphicFrame>
    </p:spTree>
    <p:extLst>
      <p:ext uri="{BB962C8B-B14F-4D97-AF65-F5344CB8AC3E}">
        <p14:creationId xmlns:p14="http://schemas.microsoft.com/office/powerpoint/2010/main" val="1976437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a:xfrm>
            <a:off x="543195" y="258147"/>
            <a:ext cx="11267804" cy="990600"/>
          </a:xfrm>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3412264667"/>
              </p:ext>
            </p:extLst>
          </p:nvPr>
        </p:nvGraphicFramePr>
        <p:xfrm>
          <a:off x="316523" y="1388727"/>
          <a:ext cx="11494476" cy="4524393"/>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300555">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4223838">
                <a:tc>
                  <a:txBody>
                    <a:bodyPr/>
                    <a:lstStyle/>
                    <a:p>
                      <a:pPr algn="l"/>
                      <a:r>
                        <a:rPr lang="en-US" sz="1400" dirty="0">
                          <a:solidFill>
                            <a:schemeClr val="bg2">
                              <a:lumMod val="50000"/>
                            </a:schemeClr>
                          </a:solidFill>
                          <a:latin typeface="+mn-lt"/>
                        </a:rPr>
                        <a:t>Laurent Crabbe</a:t>
                      </a:r>
                    </a:p>
                    <a:p>
                      <a:pPr algn="l"/>
                      <a:r>
                        <a:rPr lang="en-US" sz="1400" b="1" dirty="0">
                          <a:solidFill>
                            <a:schemeClr val="bg2">
                              <a:lumMod val="50000"/>
                            </a:schemeClr>
                          </a:solidFill>
                          <a:latin typeface="+mn-lt"/>
                        </a:rPr>
                        <a:t>CHWAPI</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bg2">
                              <a:lumMod val="50000"/>
                            </a:schemeClr>
                          </a:solidFill>
                          <a:latin typeface="+mn-lt"/>
                        </a:rPr>
                        <a:t>We still don’t have a response to our tickets related to the </a:t>
                      </a:r>
                      <a:r>
                        <a:rPr lang="en-US" sz="1400" b="0" dirty="0" err="1">
                          <a:solidFill>
                            <a:schemeClr val="bg2">
                              <a:lumMod val="50000"/>
                            </a:schemeClr>
                          </a:solidFill>
                          <a:latin typeface="+mn-lt"/>
                        </a:rPr>
                        <a:t>MyCareNet</a:t>
                      </a:r>
                      <a:r>
                        <a:rPr lang="en-US" sz="1400" b="0" dirty="0">
                          <a:solidFill>
                            <a:schemeClr val="bg2">
                              <a:lumMod val="50000"/>
                            </a:schemeClr>
                          </a:solidFill>
                          <a:latin typeface="+mn-lt"/>
                        </a:rPr>
                        <a:t> flow. We require some feedback on the below tickets in order for us to progress. Can you please propose a few slots within the first two weeks of April for a </a:t>
                      </a:r>
                      <a:r>
                        <a:rPr lang="en-US" sz="1400" b="0" dirty="0" err="1">
                          <a:solidFill>
                            <a:schemeClr val="bg2">
                              <a:lumMod val="50000"/>
                            </a:schemeClr>
                          </a:solidFill>
                          <a:latin typeface="+mn-lt"/>
                        </a:rPr>
                        <a:t>Chwapi</a:t>
                      </a:r>
                      <a:r>
                        <a:rPr lang="en-US" sz="1400" b="0" dirty="0">
                          <a:solidFill>
                            <a:schemeClr val="bg2">
                              <a:lumMod val="50000"/>
                            </a:schemeClr>
                          </a:solidFill>
                          <a:latin typeface="+mn-lt"/>
                        </a:rPr>
                        <a:t>-HD session?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bg2">
                              <a:lumMod val="50000"/>
                            </a:schemeClr>
                          </a:solidFill>
                          <a:latin typeface="+mn-lt"/>
                        </a:rPr>
                        <a:t>Tickets: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50000"/>
                            </a:schemeClr>
                          </a:solidFill>
                          <a:latin typeface="+mn-lt"/>
                        </a:rPr>
                        <a:t>INC0212831 – </a:t>
                      </a:r>
                      <a:r>
                        <a:rPr lang="en-US" sz="1400" b="0" dirty="0">
                          <a:solidFill>
                            <a:schemeClr val="bg2">
                              <a:lumMod val="50000"/>
                            </a:schemeClr>
                          </a:solidFill>
                          <a:latin typeface="+mn-lt"/>
                        </a:rPr>
                        <a:t>problem reconciling registration data and </a:t>
                      </a:r>
                      <a:r>
                        <a:rPr lang="en-US" sz="1400" b="0" dirty="0" err="1">
                          <a:solidFill>
                            <a:schemeClr val="bg2">
                              <a:lumMod val="50000"/>
                            </a:schemeClr>
                          </a:solidFill>
                          <a:latin typeface="+mn-lt"/>
                        </a:rPr>
                        <a:t>MyCareNet</a:t>
                      </a:r>
                      <a:r>
                        <a:rPr lang="en-US" sz="1400" b="0" dirty="0">
                          <a:solidFill>
                            <a:schemeClr val="bg2">
                              <a:lumMod val="50000"/>
                            </a:schemeClr>
                          </a:solidFill>
                          <a:latin typeface="+mn-lt"/>
                        </a:rPr>
                        <a:t> sending information because of missing registration code</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2">
                              <a:lumMod val="50000"/>
                            </a:schemeClr>
                          </a:solidFill>
                          <a:latin typeface="+mn-lt"/>
                        </a:rPr>
                        <a:t>INC0213527 - INC0212782 </a:t>
                      </a:r>
                      <a:r>
                        <a:rPr lang="en-US" sz="1400" b="0" dirty="0">
                          <a:solidFill>
                            <a:schemeClr val="bg2">
                              <a:lumMod val="50000"/>
                            </a:schemeClr>
                          </a:solidFill>
                          <a:latin typeface="+mn-lt"/>
                        </a:rPr>
                        <a:t>closed without being resolved and without explanation as to what needs to be done in the future should this issue reappear</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mn-lt"/>
                        </a:rPr>
                        <a:t>INC0212831 – </a:t>
                      </a:r>
                      <a:r>
                        <a:rPr lang="en-US" sz="1400" b="0" dirty="0">
                          <a:solidFill>
                            <a:schemeClr val="bg1">
                              <a:lumMod val="65000"/>
                            </a:schemeClr>
                          </a:solidFill>
                          <a:latin typeface="+mn-lt"/>
                        </a:rPr>
                        <a:t>We are currently working on a script to address this issue. Once it’s ready we will ask you to test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1" dirty="0">
                        <a:solidFill>
                          <a:schemeClr val="bg1">
                            <a:lumMod val="65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1" dirty="0">
                          <a:solidFill>
                            <a:schemeClr val="bg1">
                              <a:lumMod val="65000"/>
                            </a:schemeClr>
                          </a:solidFill>
                          <a:latin typeface="+mn-lt"/>
                        </a:rPr>
                        <a:t>INC0213527 – </a:t>
                      </a:r>
                      <a:r>
                        <a:rPr lang="en-US" sz="1400" b="0" dirty="0">
                          <a:solidFill>
                            <a:schemeClr val="bg1">
                              <a:lumMod val="65000"/>
                            </a:schemeClr>
                          </a:solidFill>
                          <a:latin typeface="+mn-lt"/>
                        </a:rPr>
                        <a:t>. We are currently working on a script to address this issue. Once it’s ready we will ask you to test it..</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chemeClr val="bg2">
                            <a:lumMod val="50000"/>
                          </a:schemeClr>
                        </a:solidFill>
                        <a:latin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dirty="0">
                          <a:solidFill>
                            <a:schemeClr val="tx1">
                              <a:lumMod val="50000"/>
                            </a:schemeClr>
                          </a:solidFill>
                          <a:latin typeface="+mn-lt"/>
                        </a:rPr>
                        <a:t>Response for both above tickets: </a:t>
                      </a:r>
                      <a:r>
                        <a:rPr lang="en-US" sz="1400" b="0" kern="1200" dirty="0">
                          <a:solidFill>
                            <a:schemeClr val="tx1">
                              <a:lumMod val="50000"/>
                            </a:schemeClr>
                          </a:solidFill>
                          <a:latin typeface="+mn-lt"/>
                          <a:ea typeface="+mn-ea"/>
                          <a:cs typeface="+mn-cs"/>
                        </a:rPr>
                        <a:t>The scripts are nearly finalized. Where we store the script on the server. Should we upload it to the sftp where the </a:t>
                      </a:r>
                      <a:r>
                        <a:rPr lang="en-US" sz="1400" b="0" kern="1200" dirty="0" err="1">
                          <a:solidFill>
                            <a:schemeClr val="tx1">
                              <a:lumMod val="50000"/>
                            </a:schemeClr>
                          </a:solidFill>
                          <a:latin typeface="+mn-lt"/>
                          <a:ea typeface="+mn-ea"/>
                          <a:cs typeface="+mn-cs"/>
                        </a:rPr>
                        <a:t>nippin</a:t>
                      </a:r>
                      <a:r>
                        <a:rPr lang="en-US" sz="1400" b="0" kern="1200" dirty="0">
                          <a:solidFill>
                            <a:schemeClr val="tx1">
                              <a:lumMod val="50000"/>
                            </a:schemeClr>
                          </a:solidFill>
                          <a:latin typeface="+mn-lt"/>
                          <a:ea typeface="+mn-ea"/>
                          <a:cs typeface="+mn-cs"/>
                        </a:rPr>
                        <a:t> messages or the p12 certificate can be downloaded or alternatively should we provide the output only?</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400" b="0" dirty="0">
                        <a:solidFill>
                          <a:schemeClr val="bg2">
                            <a:lumMod val="50000"/>
                          </a:schemeClr>
                        </a:solidFill>
                        <a:latin typeface="+mn-lt"/>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solidFill>
                        <a:srgbClr val="666666">
                          <a:lumMod val="60000"/>
                          <a:lumOff val="40000"/>
                        </a:srgbClr>
                      </a:solid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560300280"/>
                  </a:ext>
                </a:extLst>
              </a:tr>
            </a:tbl>
          </a:graphicData>
        </a:graphic>
      </p:graphicFrame>
    </p:spTree>
    <p:extLst>
      <p:ext uri="{BB962C8B-B14F-4D97-AF65-F5344CB8AC3E}">
        <p14:creationId xmlns:p14="http://schemas.microsoft.com/office/powerpoint/2010/main" val="85100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F370E-0BA8-B7DD-C68E-E7A85CB3F9E3}"/>
              </a:ext>
            </a:extLst>
          </p:cNvPr>
          <p:cNvSpPr>
            <a:spLocks noGrp="1"/>
          </p:cNvSpPr>
          <p:nvPr>
            <p:ph type="title"/>
          </p:nvPr>
        </p:nvSpPr>
        <p:spPr/>
        <p:txBody>
          <a:bodyPr/>
          <a:lstStyle/>
          <a:p>
            <a:r>
              <a:rPr lang="en-IE" dirty="0"/>
              <a:t>OPEN QUESTIONS – Previous session</a:t>
            </a:r>
            <a:br>
              <a:rPr lang="en-IE" dirty="0"/>
            </a:br>
            <a:endParaRPr lang="en-IE" dirty="0"/>
          </a:p>
        </p:txBody>
      </p:sp>
      <p:graphicFrame>
        <p:nvGraphicFramePr>
          <p:cNvPr id="4" name="Table 3">
            <a:extLst>
              <a:ext uri="{FF2B5EF4-FFF2-40B4-BE49-F238E27FC236}">
                <a16:creationId xmlns:a16="http://schemas.microsoft.com/office/drawing/2014/main" id="{948A9BD6-4A9E-83E8-C0EA-6FE15F0C1228}"/>
              </a:ext>
            </a:extLst>
          </p:cNvPr>
          <p:cNvGraphicFramePr>
            <a:graphicFrameLocks noGrp="1"/>
          </p:cNvGraphicFramePr>
          <p:nvPr>
            <p:extLst>
              <p:ext uri="{D42A27DB-BD31-4B8C-83A1-F6EECF244321}">
                <p14:modId xmlns:p14="http://schemas.microsoft.com/office/powerpoint/2010/main" val="2307295546"/>
              </p:ext>
            </p:extLst>
          </p:nvPr>
        </p:nvGraphicFramePr>
        <p:xfrm>
          <a:off x="316523" y="1388726"/>
          <a:ext cx="11494476" cy="2606196"/>
        </p:xfrm>
        <a:graphic>
          <a:graphicData uri="http://schemas.openxmlformats.org/drawingml/2006/table">
            <a:tbl>
              <a:tblPr/>
              <a:tblGrid>
                <a:gridCol w="1553229">
                  <a:extLst>
                    <a:ext uri="{9D8B030D-6E8A-4147-A177-3AD203B41FA5}">
                      <a16:colId xmlns:a16="http://schemas.microsoft.com/office/drawing/2014/main" val="2046094590"/>
                    </a:ext>
                  </a:extLst>
                </a:gridCol>
                <a:gridCol w="5772019">
                  <a:extLst>
                    <a:ext uri="{9D8B030D-6E8A-4147-A177-3AD203B41FA5}">
                      <a16:colId xmlns:a16="http://schemas.microsoft.com/office/drawing/2014/main" val="2643545263"/>
                    </a:ext>
                  </a:extLst>
                </a:gridCol>
                <a:gridCol w="4169228">
                  <a:extLst>
                    <a:ext uri="{9D8B030D-6E8A-4147-A177-3AD203B41FA5}">
                      <a16:colId xmlns:a16="http://schemas.microsoft.com/office/drawing/2014/main" val="119678063"/>
                    </a:ext>
                  </a:extLst>
                </a:gridCol>
              </a:tblGrid>
              <a:tr h="275493">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NAME</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QUESTION</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ts val="0"/>
                        </a:spcBef>
                        <a:spcAft>
                          <a:spcPct val="0"/>
                        </a:spcAft>
                        <a:buClr>
                          <a:schemeClr val="tx1"/>
                        </a:buClr>
                        <a:buSzPct val="80000"/>
                        <a:buFont typeface="Wingdings" pitchFamily="2" charset="2"/>
                        <a:buNone/>
                        <a:tabLst/>
                      </a:pPr>
                      <a:r>
                        <a:rPr kumimoji="0" lang="en-US" sz="1400" b="1" i="0" u="none" strike="noStrike" cap="none" normalizeH="0" baseline="0" dirty="0">
                          <a:ln>
                            <a:noFill/>
                          </a:ln>
                          <a:solidFill>
                            <a:schemeClr val="accent2"/>
                          </a:solidFill>
                          <a:effectLst/>
                          <a:latin typeface="Arial" charset="0"/>
                        </a:rPr>
                        <a:t>ANSWER</a:t>
                      </a:r>
                    </a:p>
                  </a:txBody>
                  <a:tcPr marL="86357" marR="86357" marT="43206" marB="43206" anchor="ctr" anchorCtr="1" horzOverflow="overflow">
                    <a:lnL w="9525" cap="flat" cmpd="sng" algn="ctr">
                      <a:noFill/>
                      <a:prstDash val="solid"/>
                      <a:round/>
                      <a:headEnd type="none" w="med" len="med"/>
                      <a:tailEnd type="none" w="med" len="med"/>
                    </a:lnL>
                    <a:lnR w="952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4195950"/>
                  </a:ext>
                </a:extLst>
              </a:tr>
              <a:tr h="922240">
                <a:tc>
                  <a:txBody>
                    <a:bodyPr/>
                    <a:lstStyle/>
                    <a:p>
                      <a:pPr algn="l"/>
                      <a:r>
                        <a:rPr lang="en-US" sz="1400" b="0" kern="1200" dirty="0">
                          <a:solidFill>
                            <a:schemeClr val="bg2">
                              <a:lumMod val="50000"/>
                            </a:schemeClr>
                          </a:solidFill>
                          <a:latin typeface="+mn-lt"/>
                          <a:ea typeface="+mn-ea"/>
                          <a:cs typeface="+mn-cs"/>
                        </a:rPr>
                        <a:t>Lisa Koninckx</a:t>
                      </a:r>
                    </a:p>
                    <a:p>
                      <a:pPr algn="l"/>
                      <a:r>
                        <a:rPr lang="en-US" sz="1400" b="1" kern="1200" dirty="0" err="1">
                          <a:solidFill>
                            <a:schemeClr val="bg2">
                              <a:lumMod val="50000"/>
                            </a:schemeClr>
                          </a:solidFill>
                          <a:latin typeface="+mn-lt"/>
                          <a:ea typeface="+mn-ea"/>
                          <a:cs typeface="+mn-cs"/>
                        </a:rPr>
                        <a:t>Chipsoft</a:t>
                      </a:r>
                      <a:endParaRPr lang="en-US" sz="1400" b="1"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During last Friday's ICT information session, Annelies and I asked a question about displaying error messages during CSV upload.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We submitted a ticket with an example for this, see text below. Could you please take a look and see if this process can be further optimized?</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We created ticket RITM0015304 for this question.</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Resolution in progress. We’ve taken note of the issue and it’s been put on the developer’s backlog. To be fixed.</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555253310"/>
                  </a:ext>
                </a:extLst>
              </a:tr>
              <a:tr h="922240">
                <a:tc>
                  <a:txBody>
                    <a:bodyPr/>
                    <a:lstStyle/>
                    <a:p>
                      <a:pPr algn="l"/>
                      <a:r>
                        <a:rPr lang="en-US" sz="1400" b="0" kern="1200" dirty="0">
                          <a:solidFill>
                            <a:schemeClr val="bg2">
                              <a:lumMod val="50000"/>
                            </a:schemeClr>
                          </a:solidFill>
                          <a:latin typeface="+mn-lt"/>
                          <a:ea typeface="+mn-ea"/>
                          <a:cs typeface="+mn-cs"/>
                        </a:rPr>
                        <a:t>Haithem Ben Salem</a:t>
                      </a:r>
                    </a:p>
                    <a:p>
                      <a:pPr algn="l"/>
                      <a:r>
                        <a:rPr lang="en-US" sz="1400" b="1" kern="1200" dirty="0">
                          <a:solidFill>
                            <a:schemeClr val="bg2">
                              <a:lumMod val="50000"/>
                            </a:schemeClr>
                          </a:solidFill>
                          <a:latin typeface="+mn-lt"/>
                          <a:ea typeface="+mn-ea"/>
                          <a:cs typeface="+mn-cs"/>
                        </a:rPr>
                        <a:t>St Luc</a:t>
                      </a:r>
                    </a:p>
                    <a:p>
                      <a:pPr algn="l"/>
                      <a:endParaRPr lang="en-US" sz="1400" b="0" kern="1200" dirty="0">
                        <a:solidFill>
                          <a:schemeClr val="bg2">
                            <a:lumMod val="50000"/>
                          </a:schemeClr>
                        </a:solidFill>
                        <a:latin typeface="+mn-lt"/>
                        <a:ea typeface="+mn-ea"/>
                        <a:cs typeface="+mn-cs"/>
                      </a:endParaRP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Hello, we have 205 xml payload that're invalid. (INC0213767)</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400" b="0" kern="1200" dirty="0">
                          <a:solidFill>
                            <a:schemeClr val="bg2">
                              <a:lumMod val="50000"/>
                            </a:schemeClr>
                          </a:solidFill>
                          <a:latin typeface="+mn-lt"/>
                          <a:ea typeface="+mn-ea"/>
                          <a:cs typeface="+mn-cs"/>
                        </a:rPr>
                        <a:t>Script is still in the process of being tested. Once complete we’ll let you know so that you can use it yourself.</a:t>
                      </a:r>
                    </a:p>
                  </a:txBody>
                  <a:tcPr marL="86357" marR="86357" marT="43206" marB="43206" anchor="ctr" horzOverflow="overflow">
                    <a:lnL w="9525" cap="flat" cmpd="sng" algn="ctr">
                      <a:solidFill>
                        <a:srgbClr val="FFB500">
                          <a:lumMod val="40000"/>
                          <a:lumOff val="60000"/>
                        </a:srgbClr>
                      </a:solidFill>
                      <a:prstDash val="solid"/>
                      <a:round/>
                      <a:headEnd type="none" w="med" len="med"/>
                      <a:tailEnd type="none" w="med" len="med"/>
                    </a:lnL>
                    <a:lnR w="9525" cap="flat" cmpd="sng" algn="ctr">
                      <a:solidFill>
                        <a:srgbClr val="FFB500">
                          <a:lumMod val="40000"/>
                          <a:lumOff val="60000"/>
                        </a:srgbClr>
                      </a:solidFill>
                      <a:prstDash val="solid"/>
                      <a:round/>
                      <a:headEnd type="none" w="med" len="med"/>
                      <a:tailEnd type="none" w="med" len="med"/>
                    </a:lnR>
                    <a:lnT w="6350" cap="flat" cmpd="sng" algn="ctr">
                      <a:noFill/>
                      <a:prstDash val="sysDash"/>
                      <a:round/>
                      <a:headEnd type="none" w="med" len="med"/>
                      <a:tailEnd type="none" w="med" len="med"/>
                    </a:lnT>
                    <a:lnB w="6350" cap="flat" cmpd="sng" algn="ctr">
                      <a:noFill/>
                      <a:prstDash val="sysDash"/>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857844587"/>
                  </a:ext>
                </a:extLst>
              </a:tr>
            </a:tbl>
          </a:graphicData>
        </a:graphic>
      </p:graphicFrame>
    </p:spTree>
    <p:extLst>
      <p:ext uri="{BB962C8B-B14F-4D97-AF65-F5344CB8AC3E}">
        <p14:creationId xmlns:p14="http://schemas.microsoft.com/office/powerpoint/2010/main" val="602212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3150B-31DD-4942-D43E-0CB573AF322E}"/>
              </a:ext>
            </a:extLst>
          </p:cNvPr>
          <p:cNvSpPr>
            <a:spLocks noGrp="1"/>
          </p:cNvSpPr>
          <p:nvPr>
            <p:ph type="title"/>
          </p:nvPr>
        </p:nvSpPr>
        <p:spPr/>
        <p:txBody>
          <a:bodyPr/>
          <a:lstStyle/>
          <a:p>
            <a:r>
              <a:rPr lang="en-US" dirty="0"/>
              <a:t>ROUND TABLE APPROACH</a:t>
            </a:r>
          </a:p>
        </p:txBody>
      </p:sp>
      <p:sp>
        <p:nvSpPr>
          <p:cNvPr id="5" name="TextBox 4">
            <a:extLst>
              <a:ext uri="{FF2B5EF4-FFF2-40B4-BE49-F238E27FC236}">
                <a16:creationId xmlns:a16="http://schemas.microsoft.com/office/drawing/2014/main" id="{1A4F9C0B-F649-271B-069D-C96B5CFAC026}"/>
              </a:ext>
            </a:extLst>
          </p:cNvPr>
          <p:cNvSpPr txBox="1"/>
          <p:nvPr/>
        </p:nvSpPr>
        <p:spPr>
          <a:xfrm>
            <a:off x="376881" y="1704806"/>
            <a:ext cx="6098518" cy="1938992"/>
          </a:xfrm>
          <a:prstGeom prst="rect">
            <a:avLst/>
          </a:prstGeom>
          <a:noFill/>
        </p:spPr>
        <p:txBody>
          <a:bodyPr wrap="square">
            <a:spAutoFit/>
          </a:bodyPr>
          <a:lstStyle/>
          <a:p>
            <a:r>
              <a:rPr lang="en-US" sz="4000" b="1" dirty="0"/>
              <a:t>Collaborative sessions around your questions &amp; queries</a:t>
            </a:r>
          </a:p>
        </p:txBody>
      </p:sp>
      <p:sp>
        <p:nvSpPr>
          <p:cNvPr id="6" name="TextBox 5">
            <a:extLst>
              <a:ext uri="{FF2B5EF4-FFF2-40B4-BE49-F238E27FC236}">
                <a16:creationId xmlns:a16="http://schemas.microsoft.com/office/drawing/2014/main" id="{1CBD7BA2-89FE-6868-BF33-FCFEF8DA9732}"/>
              </a:ext>
            </a:extLst>
          </p:cNvPr>
          <p:cNvSpPr txBox="1"/>
          <p:nvPr/>
        </p:nvSpPr>
        <p:spPr>
          <a:xfrm>
            <a:off x="376881" y="3643798"/>
            <a:ext cx="5719119" cy="1785104"/>
          </a:xfrm>
          <a:prstGeom prst="rect">
            <a:avLst/>
          </a:prstGeom>
          <a:noFill/>
        </p:spPr>
        <p:txBody>
          <a:bodyPr wrap="square">
            <a:spAutoFit/>
          </a:bodyPr>
          <a:lstStyle/>
          <a:p>
            <a:r>
              <a:rPr lang="en-US" sz="2800" dirty="0"/>
              <a:t>We want to build the ICT info sessions around your topics!</a:t>
            </a:r>
          </a:p>
          <a:p>
            <a:endParaRPr lang="en-US" dirty="0"/>
          </a:p>
          <a:p>
            <a:r>
              <a:rPr lang="en-US" dirty="0">
                <a:solidFill>
                  <a:schemeClr val="accent1"/>
                </a:solidFill>
              </a:rPr>
              <a:t>What topics would you like to see in the ICT info session?</a:t>
            </a:r>
          </a:p>
        </p:txBody>
      </p:sp>
      <p:pic>
        <p:nvPicPr>
          <p:cNvPr id="3074" name="Picture 2" descr="The Covid-19 Round Table Discussion – Amherst Opera House Company">
            <a:extLst>
              <a:ext uri="{FF2B5EF4-FFF2-40B4-BE49-F238E27FC236}">
                <a16:creationId xmlns:a16="http://schemas.microsoft.com/office/drawing/2014/main" id="{0FBB7CAF-E738-6206-7ADD-B0A7386390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5399" y="1598738"/>
            <a:ext cx="5325292" cy="409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441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BAC496-573B-3CE3-CB52-BE0DED684517}"/>
              </a:ext>
            </a:extLst>
          </p:cNvPr>
          <p:cNvSpPr>
            <a:spLocks noGrp="1"/>
          </p:cNvSpPr>
          <p:nvPr>
            <p:ph type="title"/>
          </p:nvPr>
        </p:nvSpPr>
        <p:spPr/>
        <p:txBody>
          <a:bodyPr/>
          <a:lstStyle/>
          <a:p>
            <a:r>
              <a:rPr lang="en-IE" dirty="0"/>
              <a:t>BI-WEEKLY ICT MEETING</a:t>
            </a:r>
          </a:p>
        </p:txBody>
      </p:sp>
      <p:pic>
        <p:nvPicPr>
          <p:cNvPr id="1030" name="Picture 6">
            <a:extLst>
              <a:ext uri="{FF2B5EF4-FFF2-40B4-BE49-F238E27FC236}">
                <a16:creationId xmlns:a16="http://schemas.microsoft.com/office/drawing/2014/main" id="{11E330B4-B7D0-F65D-7881-2B21AD44E9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283" y="2230439"/>
            <a:ext cx="11216640" cy="2203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00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4E3A91B-3CCF-9361-244A-663AC054846E}"/>
              </a:ext>
            </a:extLst>
          </p:cNvPr>
          <p:cNvSpPr>
            <a:spLocks noGrp="1"/>
          </p:cNvSpPr>
          <p:nvPr>
            <p:ph type="subTitle" idx="1"/>
          </p:nvPr>
        </p:nvSpPr>
        <p:spPr/>
        <p:txBody>
          <a:bodyPr/>
          <a:lstStyle/>
          <a:p>
            <a:endParaRPr lang="en-IE"/>
          </a:p>
        </p:txBody>
      </p:sp>
      <p:sp>
        <p:nvSpPr>
          <p:cNvPr id="4" name="Title 3">
            <a:extLst>
              <a:ext uri="{FF2B5EF4-FFF2-40B4-BE49-F238E27FC236}">
                <a16:creationId xmlns:a16="http://schemas.microsoft.com/office/drawing/2014/main" id="{4FD70855-F26D-B4A5-8963-687B1601FFDB}"/>
              </a:ext>
            </a:extLst>
          </p:cNvPr>
          <p:cNvSpPr>
            <a:spLocks noGrp="1"/>
          </p:cNvSpPr>
          <p:nvPr>
            <p:ph type="ctrTitle"/>
          </p:nvPr>
        </p:nvSpPr>
        <p:spPr/>
        <p:txBody>
          <a:bodyPr/>
          <a:lstStyle/>
          <a:p>
            <a:r>
              <a:rPr lang="en-IE" dirty="0"/>
              <a:t>APPENDIX</a:t>
            </a:r>
          </a:p>
        </p:txBody>
      </p:sp>
    </p:spTree>
    <p:extLst>
      <p:ext uri="{BB962C8B-B14F-4D97-AF65-F5344CB8AC3E}">
        <p14:creationId xmlns:p14="http://schemas.microsoft.com/office/powerpoint/2010/main" val="30955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C_them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cap="flat">
          <a:solidFill>
            <a:schemeClr val="accent1"/>
          </a:solidFill>
        </a:ln>
        <a:effectLst/>
      </a:spPr>
      <a:bodyPr rtlCol="0" anchor="ctr"/>
      <a:lstStyle>
        <a:defPPr algn="ctr">
          <a:defRPr>
            <a:ln>
              <a:noFill/>
            </a:ln>
            <a:solidFill>
              <a:schemeClr val="accent1"/>
            </a:solidFill>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a:solidFill>
              <a:schemeClr val="tx2"/>
            </a:solidFill>
          </a:defRPr>
        </a:defPPr>
      </a:lstStyle>
    </a:txDef>
  </a:objectDefaults>
  <a:extraClrSchemeLst/>
  <a:extLst>
    <a:ext uri="{05A4C25C-085E-4340-85A3-A5531E510DB2}">
      <thm15:themeFamily xmlns:thm15="http://schemas.microsoft.com/office/thememl/2012/main" name="SC_template1_EN.potx" id="{9E719465-DEB4-44B9-9FB2-3544F17C49B4}" vid="{ADFB98C6-B86E-4633-9817-2F62564F345D}"/>
    </a:ext>
  </a:extLst>
</a:theme>
</file>

<file path=ppt/theme/theme2.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SC_colors">
      <a:dk1>
        <a:srgbClr val="58595B"/>
      </a:dk1>
      <a:lt1>
        <a:sysClr val="window" lastClr="FFFFFF"/>
      </a:lt1>
      <a:dk2>
        <a:srgbClr val="58595B"/>
      </a:dk2>
      <a:lt2>
        <a:srgbClr val="E7E6E6"/>
      </a:lt2>
      <a:accent1>
        <a:srgbClr val="39B54A"/>
      </a:accent1>
      <a:accent2>
        <a:srgbClr val="B2D235"/>
      </a:accent2>
      <a:accent3>
        <a:srgbClr val="F0D200"/>
      </a:accent3>
      <a:accent4>
        <a:srgbClr val="006838"/>
      </a:accent4>
      <a:accent5>
        <a:srgbClr val="EBB928"/>
      </a:accent5>
      <a:accent6>
        <a:srgbClr val="E19B19"/>
      </a:accent6>
      <a:hlink>
        <a:srgbClr val="2D91A0"/>
      </a:hlink>
      <a:folHlink>
        <a:srgbClr val="B93287"/>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80992</TotalTime>
  <Words>492</Words>
  <Application>Microsoft Office PowerPoint</Application>
  <PresentationFormat>Widescreen</PresentationFormat>
  <Paragraphs>60</Paragraphs>
  <Slides>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Wingdings</vt:lpstr>
      <vt:lpstr>SC_theme</vt:lpstr>
      <vt:lpstr>ICT Info session 31/05/2024</vt:lpstr>
      <vt:lpstr>CONTENTS</vt:lpstr>
      <vt:lpstr>EAM 3.1 Demo </vt:lpstr>
      <vt:lpstr>ANNOUNCEMENTS </vt:lpstr>
      <vt:lpstr>OPEN QUESTIONS – Previous session </vt:lpstr>
      <vt:lpstr>OPEN QUESTIONS – Previous session </vt:lpstr>
      <vt:lpstr>ROUND TABLE APPROACH</vt:lpstr>
      <vt:lpstr>BI-WEEKLY ICT MEETING</vt:lpstr>
      <vt:lpstr>APPENDIX</vt:lpstr>
    </vt:vector>
  </TitlesOfParts>
  <Company>SCIENSANO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Lode Journée</dc:creator>
  <cp:lastModifiedBy>Sean Deib</cp:lastModifiedBy>
  <cp:revision>1155</cp:revision>
  <dcterms:created xsi:type="dcterms:W3CDTF">2018-09-19T06:42:22Z</dcterms:created>
  <dcterms:modified xsi:type="dcterms:W3CDTF">2024-05-31T11:10:46Z</dcterms:modified>
</cp:coreProperties>
</file>