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3"/>
  </p:notesMasterIdLst>
  <p:handoutMasterIdLst>
    <p:handoutMasterId r:id="rId14"/>
  </p:handoutMasterIdLst>
  <p:sldIdLst>
    <p:sldId id="305" r:id="rId2"/>
    <p:sldId id="440" r:id="rId3"/>
    <p:sldId id="446" r:id="rId4"/>
    <p:sldId id="439" r:id="rId5"/>
    <p:sldId id="425" r:id="rId6"/>
    <p:sldId id="447" r:id="rId7"/>
    <p:sldId id="448" r:id="rId8"/>
    <p:sldId id="427" r:id="rId9"/>
    <p:sldId id="426" r:id="rId10"/>
    <p:sldId id="445" r:id="rId11"/>
    <p:sldId id="437" r:id="rId12"/>
  </p:sldIdLst>
  <p:sldSz cx="12192000" cy="6858000"/>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49" userDrawn="1">
          <p15:clr>
            <a:srgbClr val="A4A3A4"/>
          </p15:clr>
        </p15:guide>
        <p15:guide id="2" pos="340" userDrawn="1">
          <p15:clr>
            <a:srgbClr val="A4A3A4"/>
          </p15:clr>
        </p15:guide>
        <p15:guide id="3" pos="7427"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D195DE3-1241-A2F3-D432-39B1642F9FD9}" name="Hélène Ameels" initials="HA" userId="nS9adEN9oohL3Jtww3/2cp7BBTUKoJxJDMkRs6VgoCg=" providerId="None"/>
  <p188:author id="{1F6331FD-ED35-1311-89F0-923698E7BE4B}" name="Luc De Peuter" initials="LDP [2]" userId="Luc De Peuter"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osewick, Nicolas" initials="RN" lastIdx="5" clrIdx="0">
    <p:extLst>
      <p:ext uri="{19B8F6BF-5375-455C-9EA6-DF929625EA0E}">
        <p15:presenceInfo xmlns:p15="http://schemas.microsoft.com/office/powerpoint/2012/main" userId="S-1-5-21-1672835442-599339703-324685044-21552" providerId="AD"/>
      </p:ext>
    </p:extLst>
  </p:cmAuthor>
  <p:cmAuthor id="2" name="Luc De Peuter" initials="LDP" lastIdx="6" clrIdx="1">
    <p:extLst>
      <p:ext uri="{19B8F6BF-5375-455C-9EA6-DF929625EA0E}">
        <p15:presenceInfo xmlns:p15="http://schemas.microsoft.com/office/powerpoint/2012/main" userId="6b48b71d65b62205" providerId="Windows Live"/>
      </p:ext>
    </p:extLst>
  </p:cmAuthor>
  <p:cmAuthor id="3" name="Luc De Peuter" initials="LDP [2]" lastIdx="8" clrIdx="2">
    <p:extLst>
      <p:ext uri="{19B8F6BF-5375-455C-9EA6-DF929625EA0E}">
        <p15:presenceInfo xmlns:p15="http://schemas.microsoft.com/office/powerpoint/2012/main" userId="Luc De Peuter" providerId="None"/>
      </p:ext>
    </p:extLst>
  </p:cmAuthor>
  <p:cmAuthor id="4" name="Sean Deib" initials="SD" lastIdx="2" clrIdx="3">
    <p:extLst>
      <p:ext uri="{19B8F6BF-5375-455C-9EA6-DF929625EA0E}">
        <p15:presenceInfo xmlns:p15="http://schemas.microsoft.com/office/powerpoint/2012/main" userId="S-1-5-21-2269676779-2823198576-2826024247-3205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B54A"/>
    <a:srgbClr val="69AA41"/>
    <a:srgbClr val="EEEFF1"/>
    <a:srgbClr val="6DD1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877" autoAdjust="0"/>
    <p:restoredTop sz="84649" autoAdjust="0"/>
  </p:normalViewPr>
  <p:slideViewPr>
    <p:cSldViewPr snapToGrid="0" showGuides="1">
      <p:cViewPr varScale="1">
        <p:scale>
          <a:sx n="71" d="100"/>
          <a:sy n="71" d="100"/>
        </p:scale>
        <p:origin x="77" y="307"/>
      </p:cViewPr>
      <p:guideLst>
        <p:guide orient="horz" pos="4149"/>
        <p:guide pos="340"/>
        <p:guide pos="7427"/>
      </p:guideLst>
    </p:cSldViewPr>
  </p:slideViewPr>
  <p:outlineViewPr>
    <p:cViewPr>
      <p:scale>
        <a:sx n="33" d="100"/>
        <a:sy n="33" d="100"/>
      </p:scale>
      <p:origin x="0" y="0"/>
    </p:cViewPr>
  </p:outlineViewPr>
  <p:notesTextViewPr>
    <p:cViewPr>
      <p:scale>
        <a:sx n="1" d="1"/>
        <a:sy n="1" d="1"/>
      </p:scale>
      <p:origin x="0" y="0"/>
    </p:cViewPr>
  </p:notesTextViewPr>
  <p:sorterViewPr>
    <p:cViewPr>
      <p:scale>
        <a:sx n="200" d="100"/>
        <a:sy n="200" d="100"/>
      </p:scale>
      <p:origin x="0" y="0"/>
    </p:cViewPr>
  </p:sorterViewPr>
  <p:notesViewPr>
    <p:cSldViewPr snapToGrid="0" showGuides="1">
      <p:cViewPr varScale="1">
        <p:scale>
          <a:sx n="86" d="100"/>
          <a:sy n="86" d="100"/>
        </p:scale>
        <p:origin x="3786"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7B755B-6E21-4307-AEF3-7C57F0ABB92E}" type="doc">
      <dgm:prSet loTypeId="urn:microsoft.com/office/officeart/2005/8/layout/hierarchy4" loCatId="relationship" qsTypeId="urn:microsoft.com/office/officeart/2005/8/quickstyle/simple1" qsCatId="simple" csTypeId="urn:microsoft.com/office/officeart/2005/8/colors/accent1_2" csCatId="accent1" phldr="1"/>
      <dgm:spPr/>
      <dgm:t>
        <a:bodyPr/>
        <a:lstStyle/>
        <a:p>
          <a:endParaRPr lang="fr-BE"/>
        </a:p>
      </dgm:t>
    </dgm:pt>
    <dgm:pt modelId="{F7DCDFCC-89BA-494D-9FA4-EC24FBAA31E7}">
      <dgm:prSet phldrT="[Text]"/>
      <dgm:spPr/>
      <dgm:t>
        <a:bodyPr/>
        <a:lstStyle/>
        <a:p>
          <a:r>
            <a:rPr lang="fr-BE" dirty="0"/>
            <a:t>Laura Janssens</a:t>
          </a:r>
          <a:br>
            <a:rPr lang="fr-BE" dirty="0"/>
          </a:br>
          <a:r>
            <a:rPr lang="fr-BE" dirty="0"/>
            <a:t>Lead</a:t>
          </a:r>
        </a:p>
      </dgm:t>
    </dgm:pt>
    <dgm:pt modelId="{0EB7A144-9F07-4C51-9A3D-F3EFFB9B9993}" type="parTrans" cxnId="{C1AC9838-BDA0-41C3-AA52-319A3F82661D}">
      <dgm:prSet/>
      <dgm:spPr/>
      <dgm:t>
        <a:bodyPr/>
        <a:lstStyle/>
        <a:p>
          <a:endParaRPr lang="fr-BE"/>
        </a:p>
      </dgm:t>
    </dgm:pt>
    <dgm:pt modelId="{A796D8BD-04C1-464D-A11D-55F20AFCAF01}" type="sibTrans" cxnId="{C1AC9838-BDA0-41C3-AA52-319A3F82661D}">
      <dgm:prSet/>
      <dgm:spPr/>
      <dgm:t>
        <a:bodyPr/>
        <a:lstStyle/>
        <a:p>
          <a:endParaRPr lang="fr-BE"/>
        </a:p>
      </dgm:t>
    </dgm:pt>
    <dgm:pt modelId="{B2C001F3-E8A8-4008-96D6-630E54316F0E}">
      <dgm:prSet phldrT="[Text]"/>
      <dgm:spPr/>
      <dgm:t>
        <a:bodyPr/>
        <a:lstStyle/>
        <a:p>
          <a:r>
            <a:rPr lang="fr-BE" dirty="0"/>
            <a:t>Jo Lien</a:t>
          </a:r>
          <a:br>
            <a:rPr lang="fr-BE" dirty="0"/>
          </a:br>
          <a:r>
            <a:rPr lang="fr-BE" dirty="0"/>
            <a:t>Associate</a:t>
          </a:r>
        </a:p>
        <a:p>
          <a:r>
            <a:rPr lang="fr-BE" dirty="0"/>
            <a:t>(public email)</a:t>
          </a:r>
        </a:p>
      </dgm:t>
    </dgm:pt>
    <dgm:pt modelId="{64B4481B-6419-47A5-AE71-0E48DB278350}" type="parTrans" cxnId="{62CF7593-EE99-40D2-9957-A255F849C7B3}">
      <dgm:prSet/>
      <dgm:spPr/>
      <dgm:t>
        <a:bodyPr/>
        <a:lstStyle/>
        <a:p>
          <a:endParaRPr lang="fr-BE"/>
        </a:p>
      </dgm:t>
    </dgm:pt>
    <dgm:pt modelId="{CBFCB293-B0EE-488B-81E4-53D87328D019}" type="sibTrans" cxnId="{62CF7593-EE99-40D2-9957-A255F849C7B3}">
      <dgm:prSet/>
      <dgm:spPr/>
      <dgm:t>
        <a:bodyPr/>
        <a:lstStyle/>
        <a:p>
          <a:endParaRPr lang="fr-BE"/>
        </a:p>
      </dgm:t>
    </dgm:pt>
    <dgm:pt modelId="{AECD9B34-380E-46FF-ACF7-126C70D8CCCF}">
      <dgm:prSet phldrT="[Text]"/>
      <dgm:spPr/>
      <dgm:t>
        <a:bodyPr/>
        <a:lstStyle/>
        <a:p>
          <a:r>
            <a:rPr lang="fr-BE" dirty="0"/>
            <a:t>Tom Matte</a:t>
          </a:r>
          <a:br>
            <a:rPr lang="fr-BE" dirty="0"/>
          </a:br>
          <a:r>
            <a:rPr lang="fr-BE" dirty="0"/>
            <a:t>Support</a:t>
          </a:r>
        </a:p>
        <a:p>
          <a:r>
            <a:rPr lang="fr-BE" dirty="0"/>
            <a:t>1 </a:t>
          </a:r>
          <a:r>
            <a:rPr lang="fr-BE" dirty="0" err="1"/>
            <a:t>grant</a:t>
          </a:r>
          <a:endParaRPr lang="fr-BE" dirty="0"/>
        </a:p>
      </dgm:t>
    </dgm:pt>
    <dgm:pt modelId="{8ACF3B6B-4FB3-49B5-879C-FB285CEB82A4}" type="parTrans" cxnId="{3172D799-7C81-4FB2-8CB4-0A3B35B85F98}">
      <dgm:prSet/>
      <dgm:spPr/>
      <dgm:t>
        <a:bodyPr/>
        <a:lstStyle/>
        <a:p>
          <a:endParaRPr lang="fr-BE"/>
        </a:p>
      </dgm:t>
    </dgm:pt>
    <dgm:pt modelId="{8B91972E-55C5-48BC-B01D-233E6BFD0AF8}" type="sibTrans" cxnId="{3172D799-7C81-4FB2-8CB4-0A3B35B85F98}">
      <dgm:prSet/>
      <dgm:spPr/>
      <dgm:t>
        <a:bodyPr/>
        <a:lstStyle/>
        <a:p>
          <a:endParaRPr lang="fr-BE"/>
        </a:p>
      </dgm:t>
    </dgm:pt>
    <dgm:pt modelId="{0C8F8F66-10C8-4A10-84A9-9B00D87AD6FC}">
      <dgm:prSet phldrT="[Text]"/>
      <dgm:spPr/>
      <dgm:t>
        <a:bodyPr/>
        <a:lstStyle/>
        <a:p>
          <a:r>
            <a:rPr lang="fr-BE" dirty="0"/>
            <a:t>Bill </a:t>
          </a:r>
          <a:r>
            <a:rPr lang="fr-BE" dirty="0" err="1"/>
            <a:t>Igeen</a:t>
          </a:r>
          <a:br>
            <a:rPr lang="fr-BE" dirty="0"/>
          </a:br>
          <a:r>
            <a:rPr lang="fr-BE" dirty="0"/>
            <a:t>Support</a:t>
          </a:r>
        </a:p>
        <a:p>
          <a:r>
            <a:rPr lang="fr-BE" dirty="0"/>
            <a:t>2 </a:t>
          </a:r>
          <a:r>
            <a:rPr lang="fr-BE" dirty="0" err="1"/>
            <a:t>grants</a:t>
          </a:r>
          <a:r>
            <a:rPr lang="fr-BE" dirty="0"/>
            <a:t> </a:t>
          </a:r>
        </a:p>
        <a:p>
          <a:r>
            <a:rPr lang="fr-BE" dirty="0"/>
            <a:t>(Jo &amp; Luke)</a:t>
          </a:r>
        </a:p>
      </dgm:t>
    </dgm:pt>
    <dgm:pt modelId="{A9A08E88-A890-42FC-AC16-B050A166959B}" type="parTrans" cxnId="{E27C2ECF-3A2F-4947-BF4C-1AECA94D5978}">
      <dgm:prSet/>
      <dgm:spPr/>
      <dgm:t>
        <a:bodyPr/>
        <a:lstStyle/>
        <a:p>
          <a:endParaRPr lang="fr-BE"/>
        </a:p>
      </dgm:t>
    </dgm:pt>
    <dgm:pt modelId="{91CC52D1-427E-4D8D-B7E0-9258E035FC12}" type="sibTrans" cxnId="{E27C2ECF-3A2F-4947-BF4C-1AECA94D5978}">
      <dgm:prSet/>
      <dgm:spPr/>
      <dgm:t>
        <a:bodyPr/>
        <a:lstStyle/>
        <a:p>
          <a:endParaRPr lang="fr-BE"/>
        </a:p>
      </dgm:t>
    </dgm:pt>
    <dgm:pt modelId="{AFA51456-3818-4E3B-8D74-8C366A46EB88}">
      <dgm:prSet phldrT="[Text]"/>
      <dgm:spPr/>
      <dgm:t>
        <a:bodyPr/>
        <a:lstStyle/>
        <a:p>
          <a:r>
            <a:rPr lang="fr-BE" dirty="0"/>
            <a:t>Luke Skywalker</a:t>
          </a:r>
          <a:br>
            <a:rPr lang="fr-BE" dirty="0"/>
          </a:br>
          <a:r>
            <a:rPr lang="fr-BE" dirty="0"/>
            <a:t>Associate</a:t>
          </a:r>
        </a:p>
        <a:p>
          <a:r>
            <a:rPr lang="fr-BE" dirty="0"/>
            <a:t>(</a:t>
          </a:r>
          <a:r>
            <a:rPr lang="fr-BE" dirty="0" err="1"/>
            <a:t>professional</a:t>
          </a:r>
          <a:r>
            <a:rPr lang="fr-BE" dirty="0"/>
            <a:t> email)</a:t>
          </a:r>
        </a:p>
      </dgm:t>
    </dgm:pt>
    <dgm:pt modelId="{1944BFFB-8D61-42E8-B529-A148C3DAF23B}" type="parTrans" cxnId="{DA7714F9-56E5-4A86-9172-585A4A690446}">
      <dgm:prSet/>
      <dgm:spPr/>
      <dgm:t>
        <a:bodyPr/>
        <a:lstStyle/>
        <a:p>
          <a:endParaRPr lang="fr-BE"/>
        </a:p>
      </dgm:t>
    </dgm:pt>
    <dgm:pt modelId="{36A0F45E-260D-4F04-9DB2-E9C0F2966EA8}" type="sibTrans" cxnId="{DA7714F9-56E5-4A86-9172-585A4A690446}">
      <dgm:prSet/>
      <dgm:spPr/>
      <dgm:t>
        <a:bodyPr/>
        <a:lstStyle/>
        <a:p>
          <a:endParaRPr lang="fr-BE"/>
        </a:p>
      </dgm:t>
    </dgm:pt>
    <dgm:pt modelId="{CFFD0D0F-7996-44F4-ADAC-463CA91424B1}">
      <dgm:prSet phldrT="[Text]"/>
      <dgm:spPr/>
      <dgm:t>
        <a:bodyPr/>
        <a:lstStyle/>
        <a:p>
          <a:r>
            <a:rPr lang="fr-BE" dirty="0"/>
            <a:t>Hugh Jass</a:t>
          </a:r>
          <a:br>
            <a:rPr lang="fr-BE" dirty="0"/>
          </a:br>
          <a:r>
            <a:rPr lang="fr-BE" dirty="0"/>
            <a:t>Support</a:t>
          </a:r>
        </a:p>
      </dgm:t>
    </dgm:pt>
    <dgm:pt modelId="{D52F2484-3ED8-45F3-A124-FC682D7A6D97}" type="parTrans" cxnId="{9612DDF8-AC76-4A8C-8004-A39E6886852E}">
      <dgm:prSet/>
      <dgm:spPr/>
      <dgm:t>
        <a:bodyPr/>
        <a:lstStyle/>
        <a:p>
          <a:endParaRPr lang="fr-BE"/>
        </a:p>
      </dgm:t>
    </dgm:pt>
    <dgm:pt modelId="{7A514D14-2293-4E99-A0DE-B0427FE2CB9B}" type="sibTrans" cxnId="{9612DDF8-AC76-4A8C-8004-A39E6886852E}">
      <dgm:prSet/>
      <dgm:spPr/>
      <dgm:t>
        <a:bodyPr/>
        <a:lstStyle/>
        <a:p>
          <a:endParaRPr lang="fr-BE"/>
        </a:p>
      </dgm:t>
    </dgm:pt>
    <dgm:pt modelId="{CC5E89B6-E697-4C11-84BB-81E427C05405}" type="pres">
      <dgm:prSet presAssocID="{867B755B-6E21-4307-AEF3-7C57F0ABB92E}" presName="Name0" presStyleCnt="0">
        <dgm:presLayoutVars>
          <dgm:chPref val="1"/>
          <dgm:dir/>
          <dgm:animOne val="branch"/>
          <dgm:animLvl val="lvl"/>
          <dgm:resizeHandles/>
        </dgm:presLayoutVars>
      </dgm:prSet>
      <dgm:spPr/>
    </dgm:pt>
    <dgm:pt modelId="{835D88F6-AA0E-40EC-BE27-0F9B47B43CB5}" type="pres">
      <dgm:prSet presAssocID="{F7DCDFCC-89BA-494D-9FA4-EC24FBAA31E7}" presName="vertOne" presStyleCnt="0"/>
      <dgm:spPr/>
    </dgm:pt>
    <dgm:pt modelId="{3B0CC7B3-8455-4A7A-9150-DD4C37B9256B}" type="pres">
      <dgm:prSet presAssocID="{F7DCDFCC-89BA-494D-9FA4-EC24FBAA31E7}" presName="txOne" presStyleLbl="node0" presStyleIdx="0" presStyleCnt="1">
        <dgm:presLayoutVars>
          <dgm:chPref val="3"/>
        </dgm:presLayoutVars>
      </dgm:prSet>
      <dgm:spPr/>
    </dgm:pt>
    <dgm:pt modelId="{C165285C-663C-4843-9AD8-F988E1E7BFA9}" type="pres">
      <dgm:prSet presAssocID="{F7DCDFCC-89BA-494D-9FA4-EC24FBAA31E7}" presName="parTransOne" presStyleCnt="0"/>
      <dgm:spPr/>
    </dgm:pt>
    <dgm:pt modelId="{ABB3DFCA-9E7F-41BD-9986-762AEFF490C7}" type="pres">
      <dgm:prSet presAssocID="{F7DCDFCC-89BA-494D-9FA4-EC24FBAA31E7}" presName="horzOne" presStyleCnt="0"/>
      <dgm:spPr/>
    </dgm:pt>
    <dgm:pt modelId="{11A3DE53-A54A-48E0-BC59-4B88F6237D3A}" type="pres">
      <dgm:prSet presAssocID="{B2C001F3-E8A8-4008-96D6-630E54316F0E}" presName="vertTwo" presStyleCnt="0"/>
      <dgm:spPr/>
    </dgm:pt>
    <dgm:pt modelId="{D3F8A9C4-74FA-4E5C-9216-346B02448C97}" type="pres">
      <dgm:prSet presAssocID="{B2C001F3-E8A8-4008-96D6-630E54316F0E}" presName="txTwo" presStyleLbl="node2" presStyleIdx="0" presStyleCnt="2">
        <dgm:presLayoutVars>
          <dgm:chPref val="3"/>
        </dgm:presLayoutVars>
      </dgm:prSet>
      <dgm:spPr/>
    </dgm:pt>
    <dgm:pt modelId="{FC905B17-716D-4AC6-840C-B333841A64B2}" type="pres">
      <dgm:prSet presAssocID="{B2C001F3-E8A8-4008-96D6-630E54316F0E}" presName="parTransTwo" presStyleCnt="0"/>
      <dgm:spPr/>
    </dgm:pt>
    <dgm:pt modelId="{628D3AFE-7333-4873-A720-19DD8140D169}" type="pres">
      <dgm:prSet presAssocID="{B2C001F3-E8A8-4008-96D6-630E54316F0E}" presName="horzTwo" presStyleCnt="0"/>
      <dgm:spPr/>
    </dgm:pt>
    <dgm:pt modelId="{3E44BEDC-61D4-4239-8001-6427221BA330}" type="pres">
      <dgm:prSet presAssocID="{AECD9B34-380E-46FF-ACF7-126C70D8CCCF}" presName="vertThree" presStyleCnt="0"/>
      <dgm:spPr/>
    </dgm:pt>
    <dgm:pt modelId="{4E983D6F-B346-4ED7-BA49-88A57F0DC5DA}" type="pres">
      <dgm:prSet presAssocID="{AECD9B34-380E-46FF-ACF7-126C70D8CCCF}" presName="txThree" presStyleLbl="node3" presStyleIdx="0" presStyleCnt="3">
        <dgm:presLayoutVars>
          <dgm:chPref val="3"/>
        </dgm:presLayoutVars>
      </dgm:prSet>
      <dgm:spPr/>
    </dgm:pt>
    <dgm:pt modelId="{3B68096C-0A77-4134-A6C1-A18D47F82BFF}" type="pres">
      <dgm:prSet presAssocID="{AECD9B34-380E-46FF-ACF7-126C70D8CCCF}" presName="horzThree" presStyleCnt="0"/>
      <dgm:spPr/>
    </dgm:pt>
    <dgm:pt modelId="{1C2AA8C3-A4CE-4B8D-9EC4-C659735FC50C}" type="pres">
      <dgm:prSet presAssocID="{8B91972E-55C5-48BC-B01D-233E6BFD0AF8}" presName="sibSpaceThree" presStyleCnt="0"/>
      <dgm:spPr/>
    </dgm:pt>
    <dgm:pt modelId="{4B45DFEB-F989-4F2B-A343-8D54385BA01D}" type="pres">
      <dgm:prSet presAssocID="{0C8F8F66-10C8-4A10-84A9-9B00D87AD6FC}" presName="vertThree" presStyleCnt="0"/>
      <dgm:spPr/>
    </dgm:pt>
    <dgm:pt modelId="{B2FA3B50-C912-48B9-8675-D2AF56363E0A}" type="pres">
      <dgm:prSet presAssocID="{0C8F8F66-10C8-4A10-84A9-9B00D87AD6FC}" presName="txThree" presStyleLbl="node3" presStyleIdx="1" presStyleCnt="3">
        <dgm:presLayoutVars>
          <dgm:chPref val="3"/>
        </dgm:presLayoutVars>
      </dgm:prSet>
      <dgm:spPr/>
    </dgm:pt>
    <dgm:pt modelId="{1F96C39E-D4E5-4614-9F21-A5582BF7C1A9}" type="pres">
      <dgm:prSet presAssocID="{0C8F8F66-10C8-4A10-84A9-9B00D87AD6FC}" presName="horzThree" presStyleCnt="0"/>
      <dgm:spPr/>
    </dgm:pt>
    <dgm:pt modelId="{64D8C118-23A3-4E14-8A3A-B7F3DC953568}" type="pres">
      <dgm:prSet presAssocID="{CBFCB293-B0EE-488B-81E4-53D87328D019}" presName="sibSpaceTwo" presStyleCnt="0"/>
      <dgm:spPr/>
    </dgm:pt>
    <dgm:pt modelId="{40C764AA-E70E-4C76-90DE-C0A74A5DC315}" type="pres">
      <dgm:prSet presAssocID="{AFA51456-3818-4E3B-8D74-8C366A46EB88}" presName="vertTwo" presStyleCnt="0"/>
      <dgm:spPr/>
    </dgm:pt>
    <dgm:pt modelId="{957E50B6-C25E-482D-9EC8-473188AF057F}" type="pres">
      <dgm:prSet presAssocID="{AFA51456-3818-4E3B-8D74-8C366A46EB88}" presName="txTwo" presStyleLbl="node2" presStyleIdx="1" presStyleCnt="2">
        <dgm:presLayoutVars>
          <dgm:chPref val="3"/>
        </dgm:presLayoutVars>
      </dgm:prSet>
      <dgm:spPr/>
    </dgm:pt>
    <dgm:pt modelId="{A50F9FF8-A699-4286-AE14-B9CA25CCDB6C}" type="pres">
      <dgm:prSet presAssocID="{AFA51456-3818-4E3B-8D74-8C366A46EB88}" presName="parTransTwo" presStyleCnt="0"/>
      <dgm:spPr/>
    </dgm:pt>
    <dgm:pt modelId="{03B298BD-8B6E-48CB-8E36-0FA63A28F7B6}" type="pres">
      <dgm:prSet presAssocID="{AFA51456-3818-4E3B-8D74-8C366A46EB88}" presName="horzTwo" presStyleCnt="0"/>
      <dgm:spPr/>
    </dgm:pt>
    <dgm:pt modelId="{BA37CC93-9CA6-4CE2-801B-1F7F4303752F}" type="pres">
      <dgm:prSet presAssocID="{CFFD0D0F-7996-44F4-ADAC-463CA91424B1}" presName="vertThree" presStyleCnt="0"/>
      <dgm:spPr/>
    </dgm:pt>
    <dgm:pt modelId="{C1AFB4A6-FBDB-48EF-9EFB-41E6D6819712}" type="pres">
      <dgm:prSet presAssocID="{CFFD0D0F-7996-44F4-ADAC-463CA91424B1}" presName="txThree" presStyleLbl="node3" presStyleIdx="2" presStyleCnt="3" custLinFactNeighborX="36" custLinFactNeighborY="3709">
        <dgm:presLayoutVars>
          <dgm:chPref val="3"/>
        </dgm:presLayoutVars>
      </dgm:prSet>
      <dgm:spPr/>
    </dgm:pt>
    <dgm:pt modelId="{2A5FB13B-CE3A-4829-A7F8-6E9A64DCC1FE}" type="pres">
      <dgm:prSet presAssocID="{CFFD0D0F-7996-44F4-ADAC-463CA91424B1}" presName="horzThree" presStyleCnt="0"/>
      <dgm:spPr/>
    </dgm:pt>
  </dgm:ptLst>
  <dgm:cxnLst>
    <dgm:cxn modelId="{7A7E4604-EC2D-404A-864B-D9EB03A01E55}" type="presOf" srcId="{B2C001F3-E8A8-4008-96D6-630E54316F0E}" destId="{D3F8A9C4-74FA-4E5C-9216-346B02448C97}" srcOrd="0" destOrd="0" presId="urn:microsoft.com/office/officeart/2005/8/layout/hierarchy4"/>
    <dgm:cxn modelId="{F5847616-F969-4817-BCA5-03C9CC3BF5AA}" type="presOf" srcId="{AFA51456-3818-4E3B-8D74-8C366A46EB88}" destId="{957E50B6-C25E-482D-9EC8-473188AF057F}" srcOrd="0" destOrd="0" presId="urn:microsoft.com/office/officeart/2005/8/layout/hierarchy4"/>
    <dgm:cxn modelId="{7426F129-F47A-4A81-8372-FEFDA4395759}" type="presOf" srcId="{867B755B-6E21-4307-AEF3-7C57F0ABB92E}" destId="{CC5E89B6-E697-4C11-84BB-81E427C05405}" srcOrd="0" destOrd="0" presId="urn:microsoft.com/office/officeart/2005/8/layout/hierarchy4"/>
    <dgm:cxn modelId="{B54A1C38-0701-4374-BE34-CAEACE10F456}" type="presOf" srcId="{CFFD0D0F-7996-44F4-ADAC-463CA91424B1}" destId="{C1AFB4A6-FBDB-48EF-9EFB-41E6D6819712}" srcOrd="0" destOrd="0" presId="urn:microsoft.com/office/officeart/2005/8/layout/hierarchy4"/>
    <dgm:cxn modelId="{C1AC9838-BDA0-41C3-AA52-319A3F82661D}" srcId="{867B755B-6E21-4307-AEF3-7C57F0ABB92E}" destId="{F7DCDFCC-89BA-494D-9FA4-EC24FBAA31E7}" srcOrd="0" destOrd="0" parTransId="{0EB7A144-9F07-4C51-9A3D-F3EFFB9B9993}" sibTransId="{A796D8BD-04C1-464D-A11D-55F20AFCAF01}"/>
    <dgm:cxn modelId="{B4D9857E-C809-4AED-8364-5EA2495AC656}" type="presOf" srcId="{AECD9B34-380E-46FF-ACF7-126C70D8CCCF}" destId="{4E983D6F-B346-4ED7-BA49-88A57F0DC5DA}" srcOrd="0" destOrd="0" presId="urn:microsoft.com/office/officeart/2005/8/layout/hierarchy4"/>
    <dgm:cxn modelId="{8753F98A-86F3-49F6-BCC3-E15B570C7D89}" type="presOf" srcId="{F7DCDFCC-89BA-494D-9FA4-EC24FBAA31E7}" destId="{3B0CC7B3-8455-4A7A-9150-DD4C37B9256B}" srcOrd="0" destOrd="0" presId="urn:microsoft.com/office/officeart/2005/8/layout/hierarchy4"/>
    <dgm:cxn modelId="{62CF7593-EE99-40D2-9957-A255F849C7B3}" srcId="{F7DCDFCC-89BA-494D-9FA4-EC24FBAA31E7}" destId="{B2C001F3-E8A8-4008-96D6-630E54316F0E}" srcOrd="0" destOrd="0" parTransId="{64B4481B-6419-47A5-AE71-0E48DB278350}" sibTransId="{CBFCB293-B0EE-488B-81E4-53D87328D019}"/>
    <dgm:cxn modelId="{3172D799-7C81-4FB2-8CB4-0A3B35B85F98}" srcId="{B2C001F3-E8A8-4008-96D6-630E54316F0E}" destId="{AECD9B34-380E-46FF-ACF7-126C70D8CCCF}" srcOrd="0" destOrd="0" parTransId="{8ACF3B6B-4FB3-49B5-879C-FB285CEB82A4}" sibTransId="{8B91972E-55C5-48BC-B01D-233E6BFD0AF8}"/>
    <dgm:cxn modelId="{E308F8A2-3084-4329-ABB3-8B9D5D1C3506}" type="presOf" srcId="{0C8F8F66-10C8-4A10-84A9-9B00D87AD6FC}" destId="{B2FA3B50-C912-48B9-8675-D2AF56363E0A}" srcOrd="0" destOrd="0" presId="urn:microsoft.com/office/officeart/2005/8/layout/hierarchy4"/>
    <dgm:cxn modelId="{E27C2ECF-3A2F-4947-BF4C-1AECA94D5978}" srcId="{B2C001F3-E8A8-4008-96D6-630E54316F0E}" destId="{0C8F8F66-10C8-4A10-84A9-9B00D87AD6FC}" srcOrd="1" destOrd="0" parTransId="{A9A08E88-A890-42FC-AC16-B050A166959B}" sibTransId="{91CC52D1-427E-4D8D-B7E0-9258E035FC12}"/>
    <dgm:cxn modelId="{9612DDF8-AC76-4A8C-8004-A39E6886852E}" srcId="{AFA51456-3818-4E3B-8D74-8C366A46EB88}" destId="{CFFD0D0F-7996-44F4-ADAC-463CA91424B1}" srcOrd="0" destOrd="0" parTransId="{D52F2484-3ED8-45F3-A124-FC682D7A6D97}" sibTransId="{7A514D14-2293-4E99-A0DE-B0427FE2CB9B}"/>
    <dgm:cxn modelId="{DA7714F9-56E5-4A86-9172-585A4A690446}" srcId="{F7DCDFCC-89BA-494D-9FA4-EC24FBAA31E7}" destId="{AFA51456-3818-4E3B-8D74-8C366A46EB88}" srcOrd="1" destOrd="0" parTransId="{1944BFFB-8D61-42E8-B529-A148C3DAF23B}" sibTransId="{36A0F45E-260D-4F04-9DB2-E9C0F2966EA8}"/>
    <dgm:cxn modelId="{AFCE2FCE-722F-4924-928B-0376A1BA9EA6}" type="presParOf" srcId="{CC5E89B6-E697-4C11-84BB-81E427C05405}" destId="{835D88F6-AA0E-40EC-BE27-0F9B47B43CB5}" srcOrd="0" destOrd="0" presId="urn:microsoft.com/office/officeart/2005/8/layout/hierarchy4"/>
    <dgm:cxn modelId="{11513CB0-FE76-4110-B57F-47708D6C43DE}" type="presParOf" srcId="{835D88F6-AA0E-40EC-BE27-0F9B47B43CB5}" destId="{3B0CC7B3-8455-4A7A-9150-DD4C37B9256B}" srcOrd="0" destOrd="0" presId="urn:microsoft.com/office/officeart/2005/8/layout/hierarchy4"/>
    <dgm:cxn modelId="{9A0ADDE9-F334-4CC3-B42A-3D78256080DD}" type="presParOf" srcId="{835D88F6-AA0E-40EC-BE27-0F9B47B43CB5}" destId="{C165285C-663C-4843-9AD8-F988E1E7BFA9}" srcOrd="1" destOrd="0" presId="urn:microsoft.com/office/officeart/2005/8/layout/hierarchy4"/>
    <dgm:cxn modelId="{52F98048-454D-4E2F-B2DA-127D7F3E368D}" type="presParOf" srcId="{835D88F6-AA0E-40EC-BE27-0F9B47B43CB5}" destId="{ABB3DFCA-9E7F-41BD-9986-762AEFF490C7}" srcOrd="2" destOrd="0" presId="urn:microsoft.com/office/officeart/2005/8/layout/hierarchy4"/>
    <dgm:cxn modelId="{F64D9A6B-7E59-4039-B661-2CB35065D678}" type="presParOf" srcId="{ABB3DFCA-9E7F-41BD-9986-762AEFF490C7}" destId="{11A3DE53-A54A-48E0-BC59-4B88F6237D3A}" srcOrd="0" destOrd="0" presId="urn:microsoft.com/office/officeart/2005/8/layout/hierarchy4"/>
    <dgm:cxn modelId="{FDFC2A9D-9DF0-460E-AEF6-5432A16C9C3B}" type="presParOf" srcId="{11A3DE53-A54A-48E0-BC59-4B88F6237D3A}" destId="{D3F8A9C4-74FA-4E5C-9216-346B02448C97}" srcOrd="0" destOrd="0" presId="urn:microsoft.com/office/officeart/2005/8/layout/hierarchy4"/>
    <dgm:cxn modelId="{30EB122E-5539-4071-8F61-FE389434B5CF}" type="presParOf" srcId="{11A3DE53-A54A-48E0-BC59-4B88F6237D3A}" destId="{FC905B17-716D-4AC6-840C-B333841A64B2}" srcOrd="1" destOrd="0" presId="urn:microsoft.com/office/officeart/2005/8/layout/hierarchy4"/>
    <dgm:cxn modelId="{604C68A6-BFCC-49E6-812A-6F6E8CA3BC30}" type="presParOf" srcId="{11A3DE53-A54A-48E0-BC59-4B88F6237D3A}" destId="{628D3AFE-7333-4873-A720-19DD8140D169}" srcOrd="2" destOrd="0" presId="urn:microsoft.com/office/officeart/2005/8/layout/hierarchy4"/>
    <dgm:cxn modelId="{976CDFF8-55C7-449C-BC59-83E3EF882F77}" type="presParOf" srcId="{628D3AFE-7333-4873-A720-19DD8140D169}" destId="{3E44BEDC-61D4-4239-8001-6427221BA330}" srcOrd="0" destOrd="0" presId="urn:microsoft.com/office/officeart/2005/8/layout/hierarchy4"/>
    <dgm:cxn modelId="{93DFF54B-9599-45CD-9C17-CB7E190F535D}" type="presParOf" srcId="{3E44BEDC-61D4-4239-8001-6427221BA330}" destId="{4E983D6F-B346-4ED7-BA49-88A57F0DC5DA}" srcOrd="0" destOrd="0" presId="urn:microsoft.com/office/officeart/2005/8/layout/hierarchy4"/>
    <dgm:cxn modelId="{99E74E43-A70C-4677-A5D2-A619B89C5AD2}" type="presParOf" srcId="{3E44BEDC-61D4-4239-8001-6427221BA330}" destId="{3B68096C-0A77-4134-A6C1-A18D47F82BFF}" srcOrd="1" destOrd="0" presId="urn:microsoft.com/office/officeart/2005/8/layout/hierarchy4"/>
    <dgm:cxn modelId="{63B59D68-2E84-4A60-B916-17F19AD18405}" type="presParOf" srcId="{628D3AFE-7333-4873-A720-19DD8140D169}" destId="{1C2AA8C3-A4CE-4B8D-9EC4-C659735FC50C}" srcOrd="1" destOrd="0" presId="urn:microsoft.com/office/officeart/2005/8/layout/hierarchy4"/>
    <dgm:cxn modelId="{A7AB069E-3EBF-48B0-81B8-086C8FBF98CC}" type="presParOf" srcId="{628D3AFE-7333-4873-A720-19DD8140D169}" destId="{4B45DFEB-F989-4F2B-A343-8D54385BA01D}" srcOrd="2" destOrd="0" presId="urn:microsoft.com/office/officeart/2005/8/layout/hierarchy4"/>
    <dgm:cxn modelId="{50952357-B245-4DDC-AFB5-2A658D7ED352}" type="presParOf" srcId="{4B45DFEB-F989-4F2B-A343-8D54385BA01D}" destId="{B2FA3B50-C912-48B9-8675-D2AF56363E0A}" srcOrd="0" destOrd="0" presId="urn:microsoft.com/office/officeart/2005/8/layout/hierarchy4"/>
    <dgm:cxn modelId="{815FBB6D-761F-4D11-AB33-1679BC35542C}" type="presParOf" srcId="{4B45DFEB-F989-4F2B-A343-8D54385BA01D}" destId="{1F96C39E-D4E5-4614-9F21-A5582BF7C1A9}" srcOrd="1" destOrd="0" presId="urn:microsoft.com/office/officeart/2005/8/layout/hierarchy4"/>
    <dgm:cxn modelId="{B23B25E5-061A-476F-B56F-18192BFE8E83}" type="presParOf" srcId="{ABB3DFCA-9E7F-41BD-9986-762AEFF490C7}" destId="{64D8C118-23A3-4E14-8A3A-B7F3DC953568}" srcOrd="1" destOrd="0" presId="urn:microsoft.com/office/officeart/2005/8/layout/hierarchy4"/>
    <dgm:cxn modelId="{E77831DC-3FF2-424C-8B14-0D997A3B8EDA}" type="presParOf" srcId="{ABB3DFCA-9E7F-41BD-9986-762AEFF490C7}" destId="{40C764AA-E70E-4C76-90DE-C0A74A5DC315}" srcOrd="2" destOrd="0" presId="urn:microsoft.com/office/officeart/2005/8/layout/hierarchy4"/>
    <dgm:cxn modelId="{8ABAABB9-C60F-4B29-AAF4-1E2EC5E8E1A2}" type="presParOf" srcId="{40C764AA-E70E-4C76-90DE-C0A74A5DC315}" destId="{957E50B6-C25E-482D-9EC8-473188AF057F}" srcOrd="0" destOrd="0" presId="urn:microsoft.com/office/officeart/2005/8/layout/hierarchy4"/>
    <dgm:cxn modelId="{CC9E8026-DBCB-4717-8FDD-E559C2F597C6}" type="presParOf" srcId="{40C764AA-E70E-4C76-90DE-C0A74A5DC315}" destId="{A50F9FF8-A699-4286-AE14-B9CA25CCDB6C}" srcOrd="1" destOrd="0" presId="urn:microsoft.com/office/officeart/2005/8/layout/hierarchy4"/>
    <dgm:cxn modelId="{2C89AA7A-8B6B-4B07-93AC-09E01BE85319}" type="presParOf" srcId="{40C764AA-E70E-4C76-90DE-C0A74A5DC315}" destId="{03B298BD-8B6E-48CB-8E36-0FA63A28F7B6}" srcOrd="2" destOrd="0" presId="urn:microsoft.com/office/officeart/2005/8/layout/hierarchy4"/>
    <dgm:cxn modelId="{820E13CE-AF99-4AEA-828C-B9F32F770CF3}" type="presParOf" srcId="{03B298BD-8B6E-48CB-8E36-0FA63A28F7B6}" destId="{BA37CC93-9CA6-4CE2-801B-1F7F4303752F}" srcOrd="0" destOrd="0" presId="urn:microsoft.com/office/officeart/2005/8/layout/hierarchy4"/>
    <dgm:cxn modelId="{3BCCBA8E-2836-4D53-98D1-7211F444EF89}" type="presParOf" srcId="{BA37CC93-9CA6-4CE2-801B-1F7F4303752F}" destId="{C1AFB4A6-FBDB-48EF-9EFB-41E6D6819712}" srcOrd="0" destOrd="0" presId="urn:microsoft.com/office/officeart/2005/8/layout/hierarchy4"/>
    <dgm:cxn modelId="{D7355FA4-506E-42A3-B30B-442FDFACF21E}" type="presParOf" srcId="{BA37CC93-9CA6-4CE2-801B-1F7F4303752F}" destId="{2A5FB13B-CE3A-4829-A7F8-6E9A64DCC1FE}"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0CC7B3-8455-4A7A-9150-DD4C37B9256B}">
      <dsp:nvSpPr>
        <dsp:cNvPr id="0" name=""/>
        <dsp:cNvSpPr/>
      </dsp:nvSpPr>
      <dsp:spPr>
        <a:xfrm>
          <a:off x="686" y="635"/>
          <a:ext cx="5979548" cy="132851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fr-BE" sz="3600" kern="1200" dirty="0"/>
            <a:t>Laura Janssens</a:t>
          </a:r>
          <a:br>
            <a:rPr lang="fr-BE" sz="3600" kern="1200" dirty="0"/>
          </a:br>
          <a:r>
            <a:rPr lang="fr-BE" sz="3600" kern="1200" dirty="0"/>
            <a:t>Lead</a:t>
          </a:r>
        </a:p>
      </dsp:txBody>
      <dsp:txXfrm>
        <a:off x="39597" y="39546"/>
        <a:ext cx="5901726" cy="1250696"/>
      </dsp:txXfrm>
    </dsp:sp>
    <dsp:sp modelId="{D3F8A9C4-74FA-4E5C-9216-346B02448C97}">
      <dsp:nvSpPr>
        <dsp:cNvPr id="0" name=""/>
        <dsp:cNvSpPr/>
      </dsp:nvSpPr>
      <dsp:spPr>
        <a:xfrm>
          <a:off x="686" y="1435128"/>
          <a:ext cx="3906026" cy="132851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fr-BE" sz="1900" kern="1200" dirty="0"/>
            <a:t>Jo Lien</a:t>
          </a:r>
          <a:br>
            <a:rPr lang="fr-BE" sz="1900" kern="1200" dirty="0"/>
          </a:br>
          <a:r>
            <a:rPr lang="fr-BE" sz="1900" kern="1200" dirty="0"/>
            <a:t>Associate</a:t>
          </a:r>
        </a:p>
        <a:p>
          <a:pPr marL="0" lvl="0" indent="0" algn="ctr" defTabSz="844550">
            <a:lnSpc>
              <a:spcPct val="90000"/>
            </a:lnSpc>
            <a:spcBef>
              <a:spcPct val="0"/>
            </a:spcBef>
            <a:spcAft>
              <a:spcPct val="35000"/>
            </a:spcAft>
            <a:buNone/>
          </a:pPr>
          <a:r>
            <a:rPr lang="fr-BE" sz="1900" kern="1200" dirty="0"/>
            <a:t>(public email)</a:t>
          </a:r>
        </a:p>
      </dsp:txBody>
      <dsp:txXfrm>
        <a:off x="39597" y="1474039"/>
        <a:ext cx="3828204" cy="1250696"/>
      </dsp:txXfrm>
    </dsp:sp>
    <dsp:sp modelId="{4E983D6F-B346-4ED7-BA49-88A57F0DC5DA}">
      <dsp:nvSpPr>
        <dsp:cNvPr id="0" name=""/>
        <dsp:cNvSpPr/>
      </dsp:nvSpPr>
      <dsp:spPr>
        <a:xfrm>
          <a:off x="686" y="2869621"/>
          <a:ext cx="1912843" cy="132851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fr-BE" sz="1700" kern="1200" dirty="0"/>
            <a:t>Tom Matte</a:t>
          </a:r>
          <a:br>
            <a:rPr lang="fr-BE" sz="1700" kern="1200" dirty="0"/>
          </a:br>
          <a:r>
            <a:rPr lang="fr-BE" sz="1700" kern="1200" dirty="0"/>
            <a:t>Support</a:t>
          </a:r>
        </a:p>
        <a:p>
          <a:pPr marL="0" lvl="0" indent="0" algn="ctr" defTabSz="755650">
            <a:lnSpc>
              <a:spcPct val="90000"/>
            </a:lnSpc>
            <a:spcBef>
              <a:spcPct val="0"/>
            </a:spcBef>
            <a:spcAft>
              <a:spcPct val="35000"/>
            </a:spcAft>
            <a:buNone/>
          </a:pPr>
          <a:r>
            <a:rPr lang="fr-BE" sz="1700" kern="1200" dirty="0"/>
            <a:t>1 </a:t>
          </a:r>
          <a:r>
            <a:rPr lang="fr-BE" sz="1700" kern="1200" dirty="0" err="1"/>
            <a:t>grant</a:t>
          </a:r>
          <a:endParaRPr lang="fr-BE" sz="1700" kern="1200" dirty="0"/>
        </a:p>
      </dsp:txBody>
      <dsp:txXfrm>
        <a:off x="39597" y="2908532"/>
        <a:ext cx="1835021" cy="1250696"/>
      </dsp:txXfrm>
    </dsp:sp>
    <dsp:sp modelId="{B2FA3B50-C912-48B9-8675-D2AF56363E0A}">
      <dsp:nvSpPr>
        <dsp:cNvPr id="0" name=""/>
        <dsp:cNvSpPr/>
      </dsp:nvSpPr>
      <dsp:spPr>
        <a:xfrm>
          <a:off x="1993869" y="2869621"/>
          <a:ext cx="1912843" cy="132851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fr-BE" sz="1700" kern="1200" dirty="0"/>
            <a:t>Bill </a:t>
          </a:r>
          <a:r>
            <a:rPr lang="fr-BE" sz="1700" kern="1200" dirty="0" err="1"/>
            <a:t>Igeen</a:t>
          </a:r>
          <a:br>
            <a:rPr lang="fr-BE" sz="1700" kern="1200" dirty="0"/>
          </a:br>
          <a:r>
            <a:rPr lang="fr-BE" sz="1700" kern="1200" dirty="0"/>
            <a:t>Support</a:t>
          </a:r>
        </a:p>
        <a:p>
          <a:pPr marL="0" lvl="0" indent="0" algn="ctr" defTabSz="755650">
            <a:lnSpc>
              <a:spcPct val="90000"/>
            </a:lnSpc>
            <a:spcBef>
              <a:spcPct val="0"/>
            </a:spcBef>
            <a:spcAft>
              <a:spcPct val="35000"/>
            </a:spcAft>
            <a:buNone/>
          </a:pPr>
          <a:r>
            <a:rPr lang="fr-BE" sz="1700" kern="1200" dirty="0"/>
            <a:t>2 </a:t>
          </a:r>
          <a:r>
            <a:rPr lang="fr-BE" sz="1700" kern="1200" dirty="0" err="1"/>
            <a:t>grants</a:t>
          </a:r>
          <a:r>
            <a:rPr lang="fr-BE" sz="1700" kern="1200" dirty="0"/>
            <a:t> </a:t>
          </a:r>
        </a:p>
        <a:p>
          <a:pPr marL="0" lvl="0" indent="0" algn="ctr" defTabSz="755650">
            <a:lnSpc>
              <a:spcPct val="90000"/>
            </a:lnSpc>
            <a:spcBef>
              <a:spcPct val="0"/>
            </a:spcBef>
            <a:spcAft>
              <a:spcPct val="35000"/>
            </a:spcAft>
            <a:buNone/>
          </a:pPr>
          <a:r>
            <a:rPr lang="fr-BE" sz="1700" kern="1200" dirty="0"/>
            <a:t>(Jo &amp; Luke)</a:t>
          </a:r>
        </a:p>
      </dsp:txBody>
      <dsp:txXfrm>
        <a:off x="2032780" y="2908532"/>
        <a:ext cx="1835021" cy="1250696"/>
      </dsp:txXfrm>
    </dsp:sp>
    <dsp:sp modelId="{957E50B6-C25E-482D-9EC8-473188AF057F}">
      <dsp:nvSpPr>
        <dsp:cNvPr id="0" name=""/>
        <dsp:cNvSpPr/>
      </dsp:nvSpPr>
      <dsp:spPr>
        <a:xfrm>
          <a:off x="4067391" y="1435128"/>
          <a:ext cx="1912843" cy="132851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fr-BE" sz="1900" kern="1200" dirty="0"/>
            <a:t>Luke Skywalker</a:t>
          </a:r>
          <a:br>
            <a:rPr lang="fr-BE" sz="1900" kern="1200" dirty="0"/>
          </a:br>
          <a:r>
            <a:rPr lang="fr-BE" sz="1900" kern="1200" dirty="0"/>
            <a:t>Associate</a:t>
          </a:r>
        </a:p>
        <a:p>
          <a:pPr marL="0" lvl="0" indent="0" algn="ctr" defTabSz="844550">
            <a:lnSpc>
              <a:spcPct val="90000"/>
            </a:lnSpc>
            <a:spcBef>
              <a:spcPct val="0"/>
            </a:spcBef>
            <a:spcAft>
              <a:spcPct val="35000"/>
            </a:spcAft>
            <a:buNone/>
          </a:pPr>
          <a:r>
            <a:rPr lang="fr-BE" sz="1900" kern="1200" dirty="0"/>
            <a:t>(</a:t>
          </a:r>
          <a:r>
            <a:rPr lang="fr-BE" sz="1900" kern="1200" dirty="0" err="1"/>
            <a:t>professional</a:t>
          </a:r>
          <a:r>
            <a:rPr lang="fr-BE" sz="1900" kern="1200" dirty="0"/>
            <a:t> email)</a:t>
          </a:r>
        </a:p>
      </dsp:txBody>
      <dsp:txXfrm>
        <a:off x="4106302" y="1474039"/>
        <a:ext cx="1835021" cy="1250696"/>
      </dsp:txXfrm>
    </dsp:sp>
    <dsp:sp modelId="{C1AFB4A6-FBDB-48EF-9EFB-41E6D6819712}">
      <dsp:nvSpPr>
        <dsp:cNvPr id="0" name=""/>
        <dsp:cNvSpPr/>
      </dsp:nvSpPr>
      <dsp:spPr>
        <a:xfrm>
          <a:off x="4068077" y="2870256"/>
          <a:ext cx="1912843" cy="132851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fr-BE" sz="1700" kern="1200" dirty="0"/>
            <a:t>Hugh Jass</a:t>
          </a:r>
          <a:br>
            <a:rPr lang="fr-BE" sz="1700" kern="1200" dirty="0"/>
          </a:br>
          <a:r>
            <a:rPr lang="fr-BE" sz="1700" kern="1200" dirty="0"/>
            <a:t>Support</a:t>
          </a:r>
        </a:p>
      </dsp:txBody>
      <dsp:txXfrm>
        <a:off x="4106988" y="2909167"/>
        <a:ext cx="1835021" cy="125069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dirty="0"/>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1D292A0-805A-4059-9AA9-877A887A1296}" type="datetimeFigureOut">
              <a:rPr lang="fr-BE" sz="900" smtClean="0">
                <a:solidFill>
                  <a:schemeClr val="tx2"/>
                </a:solidFill>
                <a:latin typeface="Arial" panose="020B0604020202020204" pitchFamily="34" charset="0"/>
                <a:cs typeface="Arial" panose="020B0604020202020204" pitchFamily="34" charset="0"/>
              </a:rPr>
              <a:t>09-02-24</a:t>
            </a:fld>
            <a:endParaRPr lang="fr-BE" sz="900" dirty="0">
              <a:solidFill>
                <a:schemeClr val="tx2"/>
              </a:solidFill>
              <a:latin typeface="Arial" panose="020B0604020202020204" pitchFamily="34" charset="0"/>
              <a:cs typeface="Arial" panose="020B0604020202020204" pitchFamily="34" charset="0"/>
            </a:endParaRP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dirty="0"/>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5221B27-C6B0-4811-8D88-B545EBB0EB35}" type="slidenum">
              <a:rPr lang="fr-BE" sz="900" smtClean="0">
                <a:solidFill>
                  <a:schemeClr val="tx2"/>
                </a:solidFill>
                <a:latin typeface="Arial" panose="020B0604020202020204" pitchFamily="34" charset="0"/>
                <a:cs typeface="Arial" panose="020B0604020202020204" pitchFamily="34" charset="0"/>
              </a:rPr>
              <a:t>‹#›</a:t>
            </a:fld>
            <a:endParaRPr lang="fr-BE" sz="900" dirty="0">
              <a:solidFill>
                <a:schemeClr val="tx2"/>
              </a:solidFill>
              <a:latin typeface="Arial" panose="020B0604020202020204" pitchFamily="34" charset="0"/>
              <a:cs typeface="Arial" panose="020B0604020202020204" pitchFamily="34" charset="0"/>
            </a:endParaRPr>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971800" cy="622809"/>
          </a:xfrm>
          <a:prstGeom prst="rect">
            <a:avLst/>
          </a:prstGeom>
        </p:spPr>
      </p:pic>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7" y="8577555"/>
            <a:ext cx="2973387" cy="566445"/>
          </a:xfrm>
          <a:prstGeom prst="rect">
            <a:avLst/>
          </a:prstGeom>
        </p:spPr>
      </p:pic>
    </p:spTree>
    <p:extLst>
      <p:ext uri="{BB962C8B-B14F-4D97-AF65-F5344CB8AC3E}">
        <p14:creationId xmlns:p14="http://schemas.microsoft.com/office/powerpoint/2010/main" val="26634929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900">
                <a:solidFill>
                  <a:schemeClr val="tx2"/>
                </a:solidFill>
                <a:latin typeface="Arial" panose="020B0604020202020204" pitchFamily="34" charset="0"/>
                <a:cs typeface="Arial" panose="020B0604020202020204" pitchFamily="34" charset="0"/>
              </a:defRPr>
            </a:lvl1pPr>
          </a:lstStyle>
          <a:p>
            <a:endParaRPr lang="fr-BE"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900">
                <a:solidFill>
                  <a:schemeClr val="tx2"/>
                </a:solidFill>
                <a:latin typeface="Arial" panose="020B0604020202020204" pitchFamily="34" charset="0"/>
                <a:cs typeface="Arial" panose="020B0604020202020204" pitchFamily="34" charset="0"/>
              </a:defRPr>
            </a:lvl1pPr>
          </a:lstStyle>
          <a:p>
            <a:fld id="{1943BE28-ECCD-4C41-8FE2-D9623EDDEB89}" type="datetimeFigureOut">
              <a:rPr lang="fr-BE" smtClean="0"/>
              <a:pPr/>
              <a:t>09-02-24</a:t>
            </a:fld>
            <a:endParaRPr lang="fr-BE"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BE" dirty="0"/>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900">
                <a:solidFill>
                  <a:schemeClr val="tx2"/>
                </a:solidFill>
                <a:latin typeface="Arial" panose="020B0604020202020204" pitchFamily="34" charset="0"/>
                <a:cs typeface="Arial" panose="020B0604020202020204" pitchFamily="34" charset="0"/>
              </a:defRPr>
            </a:lvl1pPr>
          </a:lstStyle>
          <a:p>
            <a:endParaRPr lang="fr-BE"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900">
                <a:solidFill>
                  <a:schemeClr val="tx2"/>
                </a:solidFill>
                <a:latin typeface="Arial" panose="020B0604020202020204" pitchFamily="34" charset="0"/>
                <a:cs typeface="Arial" panose="020B0604020202020204" pitchFamily="34" charset="0"/>
              </a:defRPr>
            </a:lvl1pPr>
          </a:lstStyle>
          <a:p>
            <a:fld id="{09929560-9267-4A0D-9C12-28DEC81F28C9}" type="slidenum">
              <a:rPr lang="fr-BE" smtClean="0"/>
              <a:pPr/>
              <a:t>‹#›</a:t>
            </a:fld>
            <a:endParaRPr lang="fr-BE" dirty="0"/>
          </a:p>
        </p:txBody>
      </p:sp>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971800" cy="622809"/>
          </a:xfrm>
          <a:prstGeom prst="rect">
            <a:avLst/>
          </a:prstGeom>
        </p:spPr>
      </p:pic>
      <p:pic>
        <p:nvPicPr>
          <p:cNvPr id="9" name="Imag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77857"/>
            <a:ext cx="2971800" cy="566143"/>
          </a:xfrm>
          <a:prstGeom prst="rect">
            <a:avLst/>
          </a:prstGeom>
        </p:spPr>
      </p:pic>
    </p:spTree>
    <p:extLst>
      <p:ext uri="{BB962C8B-B14F-4D97-AF65-F5344CB8AC3E}">
        <p14:creationId xmlns:p14="http://schemas.microsoft.com/office/powerpoint/2010/main" val="991737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09929560-9267-4A0D-9C12-28DEC81F28C9}" type="slidenum">
              <a:rPr lang="fr-BE" smtClean="0"/>
              <a:pPr/>
              <a:t>1</a:t>
            </a:fld>
            <a:endParaRPr lang="fr-BE" dirty="0"/>
          </a:p>
        </p:txBody>
      </p:sp>
    </p:spTree>
    <p:extLst>
      <p:ext uri="{BB962C8B-B14F-4D97-AF65-F5344CB8AC3E}">
        <p14:creationId xmlns:p14="http://schemas.microsoft.com/office/powerpoint/2010/main" val="27234239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noProof="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9929560-9267-4A0D-9C12-28DEC81F28C9}" type="slidenum">
              <a:rPr kumimoji="0" lang="fr-BE" sz="900" b="0" i="0" u="none" strike="noStrike" kern="1200" cap="none" spc="0" normalizeH="0" baseline="0" noProof="0" smtClean="0">
                <a:ln>
                  <a:noFill/>
                </a:ln>
                <a:solidFill>
                  <a:srgbClr val="58595B"/>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fr-BE" sz="900" b="0" i="0" u="none" strike="noStrike" kern="1200" cap="none" spc="0" normalizeH="0" baseline="0" noProof="0" dirty="0">
              <a:ln>
                <a:noFill/>
              </a:ln>
              <a:solidFill>
                <a:srgbClr val="58595B"/>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6654054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noProof="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9929560-9267-4A0D-9C12-28DEC81F28C9}" type="slidenum">
              <a:rPr kumimoji="0" lang="fr-BE" sz="900" b="0" i="0" u="none" strike="noStrike" kern="1200" cap="none" spc="0" normalizeH="0" baseline="0" noProof="0" smtClean="0">
                <a:ln>
                  <a:noFill/>
                </a:ln>
                <a:solidFill>
                  <a:srgbClr val="58595B"/>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fr-BE" sz="900" b="0" i="0" u="none" strike="noStrike" kern="1200" cap="none" spc="0" normalizeH="0" baseline="0" noProof="0" dirty="0">
              <a:ln>
                <a:noFill/>
              </a:ln>
              <a:solidFill>
                <a:srgbClr val="58595B"/>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8116694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noProof="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9929560-9267-4A0D-9C12-28DEC81F28C9}" type="slidenum">
              <a:rPr kumimoji="0" lang="fr-BE" sz="900" b="0" i="0" u="none" strike="noStrike" kern="1200" cap="none" spc="0" normalizeH="0" baseline="0" noProof="0" smtClean="0">
                <a:ln>
                  <a:noFill/>
                </a:ln>
                <a:solidFill>
                  <a:srgbClr val="58595B"/>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fr-BE" sz="900" b="0" i="0" u="none" strike="noStrike" kern="1200" cap="none" spc="0" normalizeH="0" baseline="0" noProof="0" dirty="0">
              <a:ln>
                <a:noFill/>
              </a:ln>
              <a:solidFill>
                <a:srgbClr val="58595B"/>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02444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noProof="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9929560-9267-4A0D-9C12-28DEC81F28C9}" type="slidenum">
              <a:rPr kumimoji="0" lang="fr-BE" sz="900" b="0" i="0" u="none" strike="noStrike" kern="1200" cap="none" spc="0" normalizeH="0" baseline="0" noProof="0" smtClean="0">
                <a:ln>
                  <a:noFill/>
                </a:ln>
                <a:solidFill>
                  <a:srgbClr val="58595B"/>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fr-BE" sz="900" b="0" i="0" u="none" strike="noStrike" kern="1200" cap="none" spc="0" normalizeH="0" baseline="0" noProof="0" dirty="0">
              <a:ln>
                <a:noFill/>
              </a:ln>
              <a:solidFill>
                <a:srgbClr val="58595B"/>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1532211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noProof="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9929560-9267-4A0D-9C12-28DEC81F28C9}" type="slidenum">
              <a:rPr kumimoji="0" lang="fr-BE" sz="900" b="0" i="0" u="none" strike="noStrike" kern="1200" cap="none" spc="0" normalizeH="0" baseline="0" noProof="0" smtClean="0">
                <a:ln>
                  <a:noFill/>
                </a:ln>
                <a:solidFill>
                  <a:srgbClr val="58595B"/>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fr-BE" sz="900" b="0" i="0" u="none" strike="noStrike" kern="1200" cap="none" spc="0" normalizeH="0" baseline="0" noProof="0" dirty="0">
              <a:ln>
                <a:noFill/>
              </a:ln>
              <a:solidFill>
                <a:srgbClr val="58595B"/>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378230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0" y="2286"/>
            <a:ext cx="12182520" cy="6853429"/>
          </a:xfrm>
          <a:prstGeom prst="rect">
            <a:avLst/>
          </a:prstGeom>
        </p:spPr>
      </p:pic>
      <p:sp>
        <p:nvSpPr>
          <p:cNvPr id="2" name="Titre 1"/>
          <p:cNvSpPr>
            <a:spLocks noGrp="1"/>
          </p:cNvSpPr>
          <p:nvPr>
            <p:ph type="ctrTitle" hasCustomPrompt="1"/>
          </p:nvPr>
        </p:nvSpPr>
        <p:spPr>
          <a:xfrm>
            <a:off x="1862665" y="1631398"/>
            <a:ext cx="8477955" cy="1288433"/>
          </a:xfrm>
        </p:spPr>
        <p:txBody>
          <a:bodyPr anchor="t" anchorCtr="0">
            <a:noAutofit/>
          </a:bodyPr>
          <a:lstStyle>
            <a:lvl1pPr algn="ctr">
              <a:lnSpc>
                <a:spcPts val="4500"/>
              </a:lnSpc>
              <a:defRPr sz="4000" b="1" cap="all" spc="200">
                <a:solidFill>
                  <a:schemeClr val="bg1"/>
                </a:solidFill>
                <a:latin typeface="Arial"/>
                <a:cs typeface="Arial"/>
              </a:defRPr>
            </a:lvl1pPr>
          </a:lstStyle>
          <a:p>
            <a:r>
              <a:rPr lang="en-GB" noProof="0" dirty="0"/>
              <a:t>&lt;Click to add title&gt;</a:t>
            </a:r>
            <a:br>
              <a:rPr lang="en-GB" noProof="0" dirty="0"/>
            </a:br>
            <a:endParaRPr lang="en-GB" noProof="0" dirty="0"/>
          </a:p>
        </p:txBody>
      </p:sp>
      <p:sp>
        <p:nvSpPr>
          <p:cNvPr id="3" name="Sous-titre 2"/>
          <p:cNvSpPr>
            <a:spLocks noGrp="1"/>
          </p:cNvSpPr>
          <p:nvPr>
            <p:ph type="subTitle" idx="1" hasCustomPrompt="1"/>
          </p:nvPr>
        </p:nvSpPr>
        <p:spPr>
          <a:xfrm>
            <a:off x="1862665" y="2919830"/>
            <a:ext cx="8477956" cy="952500"/>
          </a:xfrm>
        </p:spPr>
        <p:txBody>
          <a:bodyPr>
            <a:normAutofit/>
          </a:bodyPr>
          <a:lstStyle>
            <a:lvl1pPr marL="0" indent="0" algn="ctr">
              <a:lnSpc>
                <a:spcPts val="2500"/>
              </a:lnSpc>
              <a:buNone/>
              <a:defRPr sz="2000" b="1" spc="10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a:t>&lt;Click to add subtitle&gt;</a:t>
            </a:r>
          </a:p>
        </p:txBody>
      </p:sp>
      <p:sp>
        <p:nvSpPr>
          <p:cNvPr id="6" name="Espace réservé du contenu 2"/>
          <p:cNvSpPr>
            <a:spLocks noGrp="1"/>
          </p:cNvSpPr>
          <p:nvPr>
            <p:ph idx="10" hasCustomPrompt="1"/>
          </p:nvPr>
        </p:nvSpPr>
        <p:spPr>
          <a:xfrm>
            <a:off x="561473" y="5954848"/>
            <a:ext cx="10988843" cy="382786"/>
          </a:xfrm>
        </p:spPr>
        <p:txBody>
          <a:bodyPr>
            <a:noAutofit/>
          </a:bodyPr>
          <a:lstStyle>
            <a:lvl1pPr marL="0" indent="0" algn="ctr">
              <a:lnSpc>
                <a:spcPts val="2750"/>
              </a:lnSpc>
              <a:buFontTx/>
              <a:buNone/>
              <a:defRPr sz="1250" b="1" spc="30">
                <a:solidFill>
                  <a:schemeClr val="bg1"/>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&lt;Click to add text&gt;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slide">
    <p:spTree>
      <p:nvGrpSpPr>
        <p:cNvPr id="1" name=""/>
        <p:cNvGrpSpPr/>
        <p:nvPr/>
      </p:nvGrpSpPr>
      <p:grpSpPr>
        <a:xfrm>
          <a:off x="0" y="0"/>
          <a:ext cx="0" cy="0"/>
          <a:chOff x="0" y="0"/>
          <a:chExt cx="0" cy="0"/>
        </a:xfrm>
      </p:grpSpPr>
      <p:pic>
        <p:nvPicPr>
          <p:cNvPr id="3" name="Image 2"/>
          <p:cNvPicPr preferRelativeResize="0">
            <a:picLocks/>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13" name="Sous-titre 2"/>
          <p:cNvSpPr>
            <a:spLocks noGrp="1"/>
          </p:cNvSpPr>
          <p:nvPr>
            <p:ph type="subTitle" idx="1" hasCustomPrompt="1"/>
          </p:nvPr>
        </p:nvSpPr>
        <p:spPr>
          <a:xfrm>
            <a:off x="2327253" y="3463781"/>
            <a:ext cx="7525876" cy="952500"/>
          </a:xfrm>
        </p:spPr>
        <p:txBody>
          <a:bodyPr>
            <a:normAutofit/>
          </a:bodyPr>
          <a:lstStyle>
            <a:lvl1pPr marL="0" indent="0" algn="ctr">
              <a:lnSpc>
                <a:spcPts val="2500"/>
              </a:lnSpc>
              <a:buNone/>
              <a:defRPr sz="2000" b="1" spc="10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a:t>&lt;Click to add subtitle&gt;</a:t>
            </a:r>
          </a:p>
        </p:txBody>
      </p:sp>
      <p:sp>
        <p:nvSpPr>
          <p:cNvPr id="4" name="Titre 1"/>
          <p:cNvSpPr>
            <a:spLocks noGrp="1"/>
          </p:cNvSpPr>
          <p:nvPr>
            <p:ph type="ctrTitle" hasCustomPrompt="1"/>
          </p:nvPr>
        </p:nvSpPr>
        <p:spPr>
          <a:xfrm>
            <a:off x="1862665" y="1631398"/>
            <a:ext cx="8477955" cy="1288433"/>
          </a:xfrm>
        </p:spPr>
        <p:txBody>
          <a:bodyPr anchor="t" anchorCtr="0">
            <a:noAutofit/>
          </a:bodyPr>
          <a:lstStyle>
            <a:lvl1pPr algn="ctr">
              <a:lnSpc>
                <a:spcPts val="4500"/>
              </a:lnSpc>
              <a:defRPr sz="4000" b="1" cap="all" spc="200">
                <a:solidFill>
                  <a:schemeClr val="bg1"/>
                </a:solidFill>
                <a:latin typeface="Arial"/>
                <a:cs typeface="Arial"/>
              </a:defRPr>
            </a:lvl1pPr>
          </a:lstStyle>
          <a:p>
            <a:r>
              <a:rPr lang="en-GB" noProof="0" dirty="0"/>
              <a:t>&lt;Click to add title&gt;</a:t>
            </a:r>
            <a:br>
              <a:rPr lang="en-GB" noProof="0" dirty="0"/>
            </a:br>
            <a:endParaRPr lang="en-GB" noProof="0" dirty="0"/>
          </a:p>
        </p:txBody>
      </p:sp>
    </p:spTree>
    <p:extLst>
      <p:ext uri="{BB962C8B-B14F-4D97-AF65-F5344CB8AC3E}">
        <p14:creationId xmlns:p14="http://schemas.microsoft.com/office/powerpoint/2010/main" val="3601036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act slide">
    <p:spTree>
      <p:nvGrpSpPr>
        <p:cNvPr id="1" name=""/>
        <p:cNvGrpSpPr/>
        <p:nvPr/>
      </p:nvGrpSpPr>
      <p:grpSpPr>
        <a:xfrm>
          <a:off x="0" y="0"/>
          <a:ext cx="0" cy="0"/>
          <a:chOff x="0" y="0"/>
          <a:chExt cx="0" cy="0"/>
        </a:xfrm>
      </p:grpSpPr>
      <p:pic>
        <p:nvPicPr>
          <p:cNvPr id="6" name="Imag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40" y="-82383"/>
            <a:ext cx="12182520" cy="6853429"/>
          </a:xfrm>
          <a:prstGeom prst="rect">
            <a:avLst/>
          </a:prstGeom>
        </p:spPr>
      </p:pic>
      <p:sp>
        <p:nvSpPr>
          <p:cNvPr id="9" name="Titre 6"/>
          <p:cNvSpPr txBox="1">
            <a:spLocks/>
          </p:cNvSpPr>
          <p:nvPr userDrawn="1"/>
        </p:nvSpPr>
        <p:spPr>
          <a:xfrm>
            <a:off x="576260" y="1772028"/>
            <a:ext cx="1568629" cy="776437"/>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000" b="0" i="0" kern="1200" baseline="0">
                <a:solidFill>
                  <a:schemeClr val="bg1"/>
                </a:solidFill>
                <a:latin typeface="+mn-lt"/>
                <a:ea typeface="+mj-ea"/>
                <a:cs typeface="+mj-cs"/>
              </a:defRPr>
            </a:lvl1pPr>
          </a:lstStyle>
          <a:p>
            <a:pPr>
              <a:lnSpc>
                <a:spcPts val="2500"/>
              </a:lnSpc>
            </a:pPr>
            <a:r>
              <a:rPr lang="fr-FR" sz="2000" b="1" dirty="0"/>
              <a:t>Contact</a:t>
            </a:r>
            <a:endParaRPr lang="fr-FR" sz="2200" dirty="0"/>
          </a:p>
        </p:txBody>
      </p:sp>
      <p:sp>
        <p:nvSpPr>
          <p:cNvPr id="10" name="Titre 6"/>
          <p:cNvSpPr>
            <a:spLocks noGrp="1"/>
          </p:cNvSpPr>
          <p:nvPr>
            <p:ph type="title" hasCustomPrompt="1"/>
          </p:nvPr>
        </p:nvSpPr>
        <p:spPr>
          <a:xfrm>
            <a:off x="542402" y="2446865"/>
            <a:ext cx="11231909" cy="499533"/>
          </a:xfrm>
        </p:spPr>
        <p:txBody>
          <a:bodyPr>
            <a:normAutofit/>
          </a:bodyPr>
          <a:lstStyle>
            <a:lvl1pPr algn="l">
              <a:lnSpc>
                <a:spcPts val="2500"/>
              </a:lnSpc>
              <a:defRPr sz="2000" b="0" i="0" baseline="0">
                <a:solidFill>
                  <a:schemeClr val="bg1"/>
                </a:solidFill>
                <a:latin typeface="+mn-lt"/>
              </a:defRPr>
            </a:lvl1pPr>
          </a:lstStyle>
          <a:p>
            <a:pPr>
              <a:lnSpc>
                <a:spcPts val="2500"/>
              </a:lnSpc>
            </a:pPr>
            <a:r>
              <a:rPr lang="fr-FR" dirty="0"/>
              <a:t>&lt;</a:t>
            </a:r>
            <a:r>
              <a:rPr lang="fr-FR" sz="2200" dirty="0"/>
              <a:t>First </a:t>
            </a:r>
            <a:r>
              <a:rPr lang="en-GB" sz="2200" noProof="0" dirty="0"/>
              <a:t>Name</a:t>
            </a:r>
            <a:r>
              <a:rPr lang="fr-FR" sz="2200" dirty="0"/>
              <a:t>&gt; &lt;Last Name&gt;, &lt;first </a:t>
            </a:r>
            <a:r>
              <a:rPr lang="fr-FR" sz="2200" dirty="0" err="1"/>
              <a:t>name.last</a:t>
            </a:r>
            <a:r>
              <a:rPr lang="fr-FR" sz="2200" dirty="0"/>
              <a:t> </a:t>
            </a:r>
            <a:r>
              <a:rPr lang="fr-FR" sz="2200" dirty="0" err="1"/>
              <a:t>name</a:t>
            </a:r>
            <a:r>
              <a:rPr lang="fr-FR" sz="2200" dirty="0"/>
              <a:t>&gt;@sciensano.be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 content">
    <p:spTree>
      <p:nvGrpSpPr>
        <p:cNvPr id="1" name=""/>
        <p:cNvGrpSpPr/>
        <p:nvPr/>
      </p:nvGrpSpPr>
      <p:grpSpPr>
        <a:xfrm>
          <a:off x="0" y="0"/>
          <a:ext cx="0" cy="0"/>
          <a:chOff x="0" y="0"/>
          <a:chExt cx="0" cy="0"/>
        </a:xfrm>
      </p:grpSpPr>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
            <a:ext cx="12191997" cy="6857999"/>
          </a:xfrm>
          <a:prstGeom prst="rect">
            <a:avLst/>
          </a:prstGeom>
        </p:spPr>
      </p:pic>
      <p:sp>
        <p:nvSpPr>
          <p:cNvPr id="2" name="Titre 1"/>
          <p:cNvSpPr>
            <a:spLocks noGrp="1"/>
          </p:cNvSpPr>
          <p:nvPr>
            <p:ph type="title" hasCustomPrompt="1"/>
          </p:nvPr>
        </p:nvSpPr>
        <p:spPr>
          <a:xfrm>
            <a:off x="543195" y="304800"/>
            <a:ext cx="11267804" cy="990600"/>
          </a:xfrm>
        </p:spPr>
        <p:txBody>
          <a:bodyPr tIns="72000" anchor="t" anchorCtr="0">
            <a:normAutofit/>
          </a:bodyPr>
          <a:lstStyle>
            <a:lvl1pPr algn="l">
              <a:defRPr sz="2750" b="1" spc="200">
                <a:solidFill>
                  <a:srgbClr val="FFFFFF"/>
                </a:solidFill>
                <a:latin typeface="Arial"/>
                <a:cs typeface="Arial"/>
              </a:defRPr>
            </a:lvl1pPr>
          </a:lstStyle>
          <a:p>
            <a:r>
              <a:rPr lang="en-GB" noProof="0" dirty="0"/>
              <a:t>&lt;CLICK TO ADD TITLE&gt;</a:t>
            </a:r>
          </a:p>
        </p:txBody>
      </p:sp>
      <p:sp>
        <p:nvSpPr>
          <p:cNvPr id="3" name="Espace réservé du contenu 2"/>
          <p:cNvSpPr>
            <a:spLocks noGrp="1"/>
          </p:cNvSpPr>
          <p:nvPr>
            <p:ph idx="1" hasCustomPrompt="1"/>
          </p:nvPr>
        </p:nvSpPr>
        <p:spPr>
          <a:xfrm>
            <a:off x="539750" y="1689081"/>
            <a:ext cx="11271249" cy="3854469"/>
          </a:xfrm>
        </p:spPr>
        <p:txBody>
          <a:bodyPr>
            <a:normAutofit/>
          </a:bodyPr>
          <a:lstStyle>
            <a:lvl1pPr marL="0" indent="0">
              <a:lnSpc>
                <a:spcPts val="2750"/>
              </a:lnSpc>
              <a:buFontTx/>
              <a:buNone/>
              <a:defRPr sz="2000" b="0" spc="30" baseline="0">
                <a:solidFill>
                  <a:schemeClr val="tx2"/>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&lt;Click to add text&gt;</a:t>
            </a:r>
          </a:p>
        </p:txBody>
      </p:sp>
      <p:sp>
        <p:nvSpPr>
          <p:cNvPr id="5" name="Rectangle 4"/>
          <p:cNvSpPr/>
          <p:nvPr userDrawn="1"/>
        </p:nvSpPr>
        <p:spPr>
          <a:xfrm>
            <a:off x="68580" y="1127200"/>
            <a:ext cx="11944350" cy="858300"/>
          </a:xfrm>
          <a:prstGeom prst="rect">
            <a:avLst/>
          </a:prstGeom>
          <a:solidFill>
            <a:schemeClr val="bg1"/>
          </a:solidFill>
          <a:ln w="12700" cap="flat">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sp>
        <p:nvSpPr>
          <p:cNvPr id="6" name="Rectangle 5"/>
          <p:cNvSpPr/>
          <p:nvPr userDrawn="1"/>
        </p:nvSpPr>
        <p:spPr>
          <a:xfrm>
            <a:off x="2" y="5676281"/>
            <a:ext cx="11944350" cy="858300"/>
          </a:xfrm>
          <a:prstGeom prst="rect">
            <a:avLst/>
          </a:prstGeom>
          <a:solidFill>
            <a:schemeClr val="bg1"/>
          </a:solidFill>
          <a:ln w="12700" cap="flat">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pic>
        <p:nvPicPr>
          <p:cNvPr id="7" name="Imag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0" cy="6857999"/>
          </a:xfrm>
          <a:prstGeom prst="rect">
            <a:avLst/>
          </a:prstGeom>
        </p:spPr>
      </p:pic>
    </p:spTree>
    <p:extLst>
      <p:ext uri="{BB962C8B-B14F-4D97-AF65-F5344CB8AC3E}">
        <p14:creationId xmlns:p14="http://schemas.microsoft.com/office/powerpoint/2010/main" val="3811757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content + partners">
    <p:spTree>
      <p:nvGrpSpPr>
        <p:cNvPr id="1" name=""/>
        <p:cNvGrpSpPr/>
        <p:nvPr/>
      </p:nvGrpSpPr>
      <p:grpSpPr>
        <a:xfrm>
          <a:off x="0" y="0"/>
          <a:ext cx="0" cy="0"/>
          <a:chOff x="0" y="0"/>
          <a:chExt cx="0" cy="0"/>
        </a:xfrm>
      </p:grpSpPr>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
            <a:ext cx="12191997" cy="6857999"/>
          </a:xfrm>
          <a:prstGeom prst="rect">
            <a:avLst/>
          </a:prstGeom>
        </p:spPr>
      </p:pic>
      <p:sp>
        <p:nvSpPr>
          <p:cNvPr id="3" name="Espace réservé du contenu 2"/>
          <p:cNvSpPr>
            <a:spLocks noGrp="1"/>
          </p:cNvSpPr>
          <p:nvPr>
            <p:ph idx="1" hasCustomPrompt="1"/>
          </p:nvPr>
        </p:nvSpPr>
        <p:spPr>
          <a:xfrm>
            <a:off x="539750" y="1689081"/>
            <a:ext cx="11271249" cy="3854469"/>
          </a:xfrm>
        </p:spPr>
        <p:txBody>
          <a:bodyPr>
            <a:normAutofit/>
          </a:bodyPr>
          <a:lstStyle>
            <a:lvl1pPr marL="0" indent="0">
              <a:lnSpc>
                <a:spcPts val="2750"/>
              </a:lnSpc>
              <a:buFontTx/>
              <a:buNone/>
              <a:defRPr sz="2000" b="0" spc="30">
                <a:solidFill>
                  <a:schemeClr val="tx2"/>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&lt;Click to add text&gt;</a:t>
            </a:r>
          </a:p>
        </p:txBody>
      </p:sp>
      <p:sp>
        <p:nvSpPr>
          <p:cNvPr id="6" name="Espace réservé du contenu 2"/>
          <p:cNvSpPr>
            <a:spLocks noGrp="1"/>
          </p:cNvSpPr>
          <p:nvPr>
            <p:ph idx="11" hasCustomPrompt="1"/>
          </p:nvPr>
        </p:nvSpPr>
        <p:spPr>
          <a:xfrm>
            <a:off x="5812960" y="5937229"/>
            <a:ext cx="1055857" cy="700574"/>
          </a:xfrm>
        </p:spPr>
        <p:txBody>
          <a:bodyPr>
            <a:normAutofit/>
          </a:bodyPr>
          <a:lstStyle>
            <a:lvl1pPr marL="0" indent="0">
              <a:lnSpc>
                <a:spcPts val="2750"/>
              </a:lnSpc>
              <a:buNone/>
              <a:defRPr sz="1600" b="0" spc="30">
                <a:solidFill>
                  <a:srgbClr val="39B54A"/>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image</a:t>
            </a:r>
          </a:p>
        </p:txBody>
      </p:sp>
      <p:sp>
        <p:nvSpPr>
          <p:cNvPr id="7" name="Espace réservé du contenu 2"/>
          <p:cNvSpPr>
            <a:spLocks noGrp="1"/>
          </p:cNvSpPr>
          <p:nvPr>
            <p:ph idx="12" hasCustomPrompt="1"/>
          </p:nvPr>
        </p:nvSpPr>
        <p:spPr>
          <a:xfrm>
            <a:off x="7093845" y="5942674"/>
            <a:ext cx="1055857" cy="700574"/>
          </a:xfrm>
        </p:spPr>
        <p:txBody>
          <a:bodyPr>
            <a:normAutofit/>
          </a:bodyPr>
          <a:lstStyle>
            <a:lvl1pPr marL="0" indent="0">
              <a:lnSpc>
                <a:spcPts val="2750"/>
              </a:lnSpc>
              <a:buNone/>
              <a:defRPr sz="1600" b="0" spc="30">
                <a:solidFill>
                  <a:srgbClr val="39B54A"/>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image</a:t>
            </a:r>
          </a:p>
        </p:txBody>
      </p:sp>
      <p:sp>
        <p:nvSpPr>
          <p:cNvPr id="9" name="Espace réservé du contenu 2"/>
          <p:cNvSpPr>
            <a:spLocks noGrp="1"/>
          </p:cNvSpPr>
          <p:nvPr>
            <p:ph idx="13" hasCustomPrompt="1"/>
          </p:nvPr>
        </p:nvSpPr>
        <p:spPr>
          <a:xfrm>
            <a:off x="8385645" y="5931784"/>
            <a:ext cx="1055857" cy="700574"/>
          </a:xfrm>
        </p:spPr>
        <p:txBody>
          <a:bodyPr>
            <a:normAutofit/>
          </a:bodyPr>
          <a:lstStyle>
            <a:lvl1pPr marL="0" indent="0">
              <a:lnSpc>
                <a:spcPts val="2750"/>
              </a:lnSpc>
              <a:buNone/>
              <a:defRPr sz="1600" b="0" spc="30">
                <a:solidFill>
                  <a:srgbClr val="39B54A"/>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image</a:t>
            </a:r>
          </a:p>
        </p:txBody>
      </p:sp>
      <p:sp>
        <p:nvSpPr>
          <p:cNvPr id="10" name="Espace réservé du contenu 2"/>
          <p:cNvSpPr>
            <a:spLocks noGrp="1"/>
          </p:cNvSpPr>
          <p:nvPr>
            <p:ph idx="14" hasCustomPrompt="1"/>
          </p:nvPr>
        </p:nvSpPr>
        <p:spPr>
          <a:xfrm>
            <a:off x="9666530" y="5937229"/>
            <a:ext cx="1055857" cy="700574"/>
          </a:xfrm>
        </p:spPr>
        <p:txBody>
          <a:bodyPr>
            <a:normAutofit/>
          </a:bodyPr>
          <a:lstStyle>
            <a:lvl1pPr marL="0" indent="0">
              <a:lnSpc>
                <a:spcPts val="2750"/>
              </a:lnSpc>
              <a:buNone/>
              <a:defRPr sz="1600" b="0" spc="30">
                <a:solidFill>
                  <a:srgbClr val="39B54A"/>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image</a:t>
            </a:r>
          </a:p>
        </p:txBody>
      </p:sp>
      <p:sp>
        <p:nvSpPr>
          <p:cNvPr id="11" name="Titre 1"/>
          <p:cNvSpPr>
            <a:spLocks noGrp="1"/>
          </p:cNvSpPr>
          <p:nvPr>
            <p:ph type="title" hasCustomPrompt="1"/>
          </p:nvPr>
        </p:nvSpPr>
        <p:spPr>
          <a:xfrm>
            <a:off x="543195" y="304800"/>
            <a:ext cx="11267804" cy="990600"/>
          </a:xfrm>
        </p:spPr>
        <p:txBody>
          <a:bodyPr tIns="72000" anchor="t" anchorCtr="0">
            <a:normAutofit/>
          </a:bodyPr>
          <a:lstStyle>
            <a:lvl1pPr algn="l">
              <a:defRPr sz="2750" b="1" spc="200">
                <a:solidFill>
                  <a:srgbClr val="FFFFFF"/>
                </a:solidFill>
                <a:latin typeface="Arial"/>
                <a:cs typeface="Arial"/>
              </a:defRPr>
            </a:lvl1pPr>
          </a:lstStyle>
          <a:p>
            <a:r>
              <a:rPr lang="fr-FR" dirty="0"/>
              <a:t>&lt;CLICK TO ADD TITLE&gt;</a:t>
            </a:r>
          </a:p>
        </p:txBody>
      </p:sp>
    </p:spTree>
    <p:extLst>
      <p:ext uri="{BB962C8B-B14F-4D97-AF65-F5344CB8AC3E}">
        <p14:creationId xmlns:p14="http://schemas.microsoft.com/office/powerpoint/2010/main" val="1717528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with caption">
    <p:spTree>
      <p:nvGrpSpPr>
        <p:cNvPr id="1" name=""/>
        <p:cNvGrpSpPr/>
        <p:nvPr/>
      </p:nvGrpSpPr>
      <p:grpSpPr>
        <a:xfrm>
          <a:off x="0" y="0"/>
          <a:ext cx="0" cy="0"/>
          <a:chOff x="0" y="0"/>
          <a:chExt cx="0" cy="0"/>
        </a:xfrm>
      </p:grpSpPr>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
            <a:ext cx="12191997" cy="6857999"/>
          </a:xfrm>
          <a:prstGeom prst="rect">
            <a:avLst/>
          </a:prstGeom>
        </p:spPr>
      </p:pic>
      <p:sp>
        <p:nvSpPr>
          <p:cNvPr id="3" name="Espace réservé du contenu 2"/>
          <p:cNvSpPr>
            <a:spLocks noGrp="1"/>
          </p:cNvSpPr>
          <p:nvPr>
            <p:ph idx="1" hasCustomPrompt="1"/>
          </p:nvPr>
        </p:nvSpPr>
        <p:spPr>
          <a:xfrm>
            <a:off x="539750" y="1689081"/>
            <a:ext cx="11271249" cy="3854469"/>
          </a:xfrm>
        </p:spPr>
        <p:txBody>
          <a:bodyPr>
            <a:normAutofit/>
          </a:bodyPr>
          <a:lstStyle>
            <a:lvl1pPr marL="0" indent="0">
              <a:lnSpc>
                <a:spcPts val="2750"/>
              </a:lnSpc>
              <a:buFontTx/>
              <a:buNone/>
              <a:defRPr sz="2000" b="0" spc="30">
                <a:solidFill>
                  <a:schemeClr val="tx2"/>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&lt;Insert image&gt;</a:t>
            </a:r>
          </a:p>
        </p:txBody>
      </p:sp>
      <p:sp>
        <p:nvSpPr>
          <p:cNvPr id="5" name="Espace réservé du contenu 2"/>
          <p:cNvSpPr>
            <a:spLocks noGrp="1"/>
          </p:cNvSpPr>
          <p:nvPr>
            <p:ph idx="10" hasCustomPrompt="1"/>
          </p:nvPr>
        </p:nvSpPr>
        <p:spPr>
          <a:xfrm>
            <a:off x="527309" y="5654356"/>
            <a:ext cx="11271249" cy="251926"/>
          </a:xfrm>
        </p:spPr>
        <p:txBody>
          <a:bodyPr>
            <a:normAutofit/>
          </a:bodyPr>
          <a:lstStyle>
            <a:lvl1pPr marL="0" indent="0">
              <a:lnSpc>
                <a:spcPct val="100000"/>
              </a:lnSpc>
              <a:spcBef>
                <a:spcPts val="0"/>
              </a:spcBef>
              <a:buFontTx/>
              <a:buNone/>
              <a:defRPr sz="900" b="0" i="1" spc="30">
                <a:solidFill>
                  <a:schemeClr val="accent1"/>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&lt;caption&gt;</a:t>
            </a:r>
          </a:p>
        </p:txBody>
      </p:sp>
      <p:sp>
        <p:nvSpPr>
          <p:cNvPr id="6" name="Titre 1"/>
          <p:cNvSpPr>
            <a:spLocks noGrp="1"/>
          </p:cNvSpPr>
          <p:nvPr>
            <p:ph type="title" hasCustomPrompt="1"/>
          </p:nvPr>
        </p:nvSpPr>
        <p:spPr>
          <a:xfrm>
            <a:off x="543195" y="304800"/>
            <a:ext cx="11267804" cy="990600"/>
          </a:xfrm>
        </p:spPr>
        <p:txBody>
          <a:bodyPr tIns="72000" anchor="t" anchorCtr="0">
            <a:normAutofit/>
          </a:bodyPr>
          <a:lstStyle>
            <a:lvl1pPr algn="l">
              <a:defRPr sz="2750" b="1" spc="200">
                <a:solidFill>
                  <a:srgbClr val="FFFFFF"/>
                </a:solidFill>
                <a:latin typeface="Arial"/>
                <a:cs typeface="Arial"/>
              </a:defRPr>
            </a:lvl1pPr>
          </a:lstStyle>
          <a:p>
            <a:r>
              <a:rPr lang="fr-FR" dirty="0"/>
              <a:t>&lt;CLICK TO ADD TITLE&gt;</a:t>
            </a:r>
          </a:p>
        </p:txBody>
      </p:sp>
    </p:spTree>
    <p:extLst>
      <p:ext uri="{BB962C8B-B14F-4D97-AF65-F5344CB8AC3E}">
        <p14:creationId xmlns:p14="http://schemas.microsoft.com/office/powerpoint/2010/main" val="294653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s slide">
    <p:spTree>
      <p:nvGrpSpPr>
        <p:cNvPr id="1" name=""/>
        <p:cNvGrpSpPr/>
        <p:nvPr/>
      </p:nvGrpSpPr>
      <p:grpSpPr>
        <a:xfrm>
          <a:off x="0" y="0"/>
          <a:ext cx="0" cy="0"/>
          <a:chOff x="0" y="0"/>
          <a:chExt cx="0" cy="0"/>
        </a:xfrm>
      </p:grpSpPr>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
            <a:ext cx="12191997" cy="6857999"/>
          </a:xfrm>
          <a:prstGeom prst="rect">
            <a:avLst/>
          </a:prstGeom>
        </p:spPr>
      </p:pic>
      <p:sp>
        <p:nvSpPr>
          <p:cNvPr id="6" name="Titre 1"/>
          <p:cNvSpPr>
            <a:spLocks noGrp="1"/>
          </p:cNvSpPr>
          <p:nvPr>
            <p:ph type="title" hasCustomPrompt="1"/>
          </p:nvPr>
        </p:nvSpPr>
        <p:spPr>
          <a:xfrm>
            <a:off x="543195" y="304800"/>
            <a:ext cx="11267804" cy="990600"/>
          </a:xfrm>
        </p:spPr>
        <p:txBody>
          <a:bodyPr tIns="72000" anchor="t" anchorCtr="0">
            <a:normAutofit/>
          </a:bodyPr>
          <a:lstStyle>
            <a:lvl1pPr algn="l">
              <a:defRPr sz="2750" b="1" spc="200">
                <a:solidFill>
                  <a:srgbClr val="FFFFFF"/>
                </a:solidFill>
                <a:latin typeface="Arial"/>
                <a:cs typeface="Arial"/>
              </a:defRPr>
            </a:lvl1pPr>
          </a:lstStyle>
          <a:p>
            <a:r>
              <a:rPr lang="fr-FR" dirty="0"/>
              <a:t>&lt;CLICK TO ADD TITLE&gt;</a:t>
            </a:r>
          </a:p>
        </p:txBody>
      </p:sp>
      <p:sp>
        <p:nvSpPr>
          <p:cNvPr id="15" name="Espace réservé du contenu 2"/>
          <p:cNvSpPr>
            <a:spLocks noGrp="1"/>
          </p:cNvSpPr>
          <p:nvPr>
            <p:ph sz="half" idx="12" hasCustomPrompt="1"/>
          </p:nvPr>
        </p:nvSpPr>
        <p:spPr>
          <a:xfrm>
            <a:off x="406400" y="1706649"/>
            <a:ext cx="5384800" cy="4253883"/>
          </a:xfrm>
        </p:spPr>
        <p:txBody>
          <a:bodyPr/>
          <a:lstStyle>
            <a:lvl1pPr marL="0" indent="0">
              <a:buClr>
                <a:schemeClr val="accent2"/>
              </a:buClr>
              <a:buFont typeface="Arial" panose="020B0604020202020204" pitchFamily="34" charset="0"/>
              <a:buNone/>
              <a:defRPr sz="2250" b="1">
                <a:solidFill>
                  <a:schemeClr val="accent2"/>
                </a:solidFill>
                <a:latin typeface="Arial"/>
                <a:cs typeface="Arial"/>
              </a:defRPr>
            </a:lvl1pPr>
            <a:lvl2pPr marL="180000" indent="0">
              <a:buClr>
                <a:schemeClr val="accent2"/>
              </a:buClr>
              <a:buFontTx/>
              <a:buNone/>
              <a:defRPr sz="2250" b="0">
                <a:solidFill>
                  <a:schemeClr val="tx2"/>
                </a:solidFill>
                <a:latin typeface="Arial"/>
                <a:cs typeface="Arial"/>
              </a:defRPr>
            </a:lvl2pPr>
            <a:lvl3pPr marL="360000" indent="0">
              <a:buClr>
                <a:schemeClr val="accent2"/>
              </a:buClr>
              <a:buFontTx/>
              <a:buNone/>
              <a:defRPr sz="2250" b="0">
                <a:solidFill>
                  <a:schemeClr val="tx2"/>
                </a:solidFill>
                <a:latin typeface="Arial"/>
                <a:cs typeface="Arial"/>
              </a:defRPr>
            </a:lvl3pPr>
            <a:lvl4pPr marL="720000" indent="-180000">
              <a:buClr>
                <a:schemeClr val="accent2"/>
              </a:buClr>
              <a:buFont typeface="Arial"/>
              <a:buChar char="•"/>
              <a:defRPr sz="2000" baseline="0">
                <a:solidFill>
                  <a:schemeClr val="tx2"/>
                </a:solidFill>
                <a:latin typeface="Arial"/>
                <a:cs typeface="Arial"/>
              </a:defRPr>
            </a:lvl4pPr>
            <a:lvl5pPr marL="720000" indent="0">
              <a:buClr>
                <a:schemeClr val="accent2"/>
              </a:buClr>
              <a:buFontTx/>
              <a:buNone/>
              <a:defRPr sz="2250" b="0">
                <a:solidFill>
                  <a:schemeClr val="tx2"/>
                </a:solidFill>
                <a:latin typeface="Arial"/>
                <a:cs typeface="Arial"/>
              </a:defRPr>
            </a:lvl5pPr>
            <a:lvl6pPr>
              <a:defRPr sz="1800"/>
            </a:lvl6pPr>
            <a:lvl7pPr>
              <a:defRPr sz="1800"/>
            </a:lvl7pPr>
            <a:lvl8pPr>
              <a:defRPr sz="1800"/>
            </a:lvl8pPr>
            <a:lvl9pPr>
              <a:defRPr sz="1800"/>
            </a:lvl9pPr>
          </a:lstStyle>
          <a:p>
            <a:pPr lvl="0"/>
            <a:r>
              <a:rPr lang="fr-FR" dirty="0"/>
              <a:t>&lt;Click to insert </a:t>
            </a:r>
            <a:r>
              <a:rPr lang="fr-FR" dirty="0" err="1"/>
              <a:t>title</a:t>
            </a:r>
            <a:r>
              <a:rPr lang="fr-FR" dirty="0"/>
              <a:t>&gt;</a:t>
            </a:r>
          </a:p>
          <a:p>
            <a:pPr lvl="1"/>
            <a:r>
              <a:rPr lang="en-US" dirty="0"/>
              <a:t>&lt;Click to insert text level 2&gt;</a:t>
            </a:r>
          </a:p>
          <a:p>
            <a:pPr lvl="2"/>
            <a:r>
              <a:rPr lang="en-US" dirty="0"/>
              <a:t>&lt;Click to insert text level 3&gt;</a:t>
            </a:r>
          </a:p>
          <a:p>
            <a:pPr lvl="4"/>
            <a:r>
              <a:rPr lang="en-US" dirty="0"/>
              <a:t>&lt;Click to insert text level 4&gt;</a:t>
            </a:r>
          </a:p>
          <a:p>
            <a:pPr lvl="0"/>
            <a:endParaRPr lang="en-US" dirty="0"/>
          </a:p>
        </p:txBody>
      </p:sp>
      <p:sp>
        <p:nvSpPr>
          <p:cNvPr id="10" name="Espace réservé du contenu 2"/>
          <p:cNvSpPr>
            <a:spLocks noGrp="1"/>
          </p:cNvSpPr>
          <p:nvPr>
            <p:ph sz="half" idx="13" hasCustomPrompt="1"/>
          </p:nvPr>
        </p:nvSpPr>
        <p:spPr>
          <a:xfrm>
            <a:off x="6299199" y="1706649"/>
            <a:ext cx="5384800" cy="4253883"/>
          </a:xfrm>
        </p:spPr>
        <p:txBody>
          <a:bodyPr/>
          <a:lstStyle>
            <a:lvl1pPr marL="0" indent="0">
              <a:buClr>
                <a:schemeClr val="accent2"/>
              </a:buClr>
              <a:buFont typeface="Arial" panose="020B0604020202020204" pitchFamily="34" charset="0"/>
              <a:buNone/>
              <a:defRPr sz="2250" b="1">
                <a:solidFill>
                  <a:schemeClr val="accent2"/>
                </a:solidFill>
                <a:latin typeface="Arial"/>
                <a:cs typeface="Arial"/>
              </a:defRPr>
            </a:lvl1pPr>
            <a:lvl2pPr marL="180000" indent="0">
              <a:buClr>
                <a:schemeClr val="accent2"/>
              </a:buClr>
              <a:buFontTx/>
              <a:buNone/>
              <a:defRPr sz="2250" b="0">
                <a:solidFill>
                  <a:schemeClr val="tx2"/>
                </a:solidFill>
                <a:latin typeface="Arial"/>
                <a:cs typeface="Arial"/>
              </a:defRPr>
            </a:lvl2pPr>
            <a:lvl3pPr marL="360000" indent="0">
              <a:buClr>
                <a:schemeClr val="accent2"/>
              </a:buClr>
              <a:buFontTx/>
              <a:buNone/>
              <a:defRPr sz="2250" b="0">
                <a:solidFill>
                  <a:schemeClr val="tx2"/>
                </a:solidFill>
                <a:latin typeface="Arial"/>
                <a:cs typeface="Arial"/>
              </a:defRPr>
            </a:lvl3pPr>
            <a:lvl4pPr marL="720000" indent="-180000">
              <a:buClr>
                <a:schemeClr val="accent2"/>
              </a:buClr>
              <a:buFont typeface="Arial"/>
              <a:buChar char="•"/>
              <a:defRPr sz="2000" baseline="0">
                <a:solidFill>
                  <a:schemeClr val="tx2"/>
                </a:solidFill>
                <a:latin typeface="Arial"/>
                <a:cs typeface="Arial"/>
              </a:defRPr>
            </a:lvl4pPr>
            <a:lvl5pPr marL="720000" indent="0">
              <a:buClr>
                <a:schemeClr val="accent2"/>
              </a:buClr>
              <a:buFontTx/>
              <a:buNone/>
              <a:defRPr sz="2250" b="0">
                <a:solidFill>
                  <a:schemeClr val="tx2"/>
                </a:solidFill>
                <a:latin typeface="Arial"/>
                <a:cs typeface="Arial"/>
              </a:defRPr>
            </a:lvl5pPr>
            <a:lvl6pPr>
              <a:defRPr sz="1800"/>
            </a:lvl6pPr>
            <a:lvl7pPr>
              <a:defRPr sz="1800"/>
            </a:lvl7pPr>
            <a:lvl8pPr>
              <a:defRPr sz="1800"/>
            </a:lvl8pPr>
            <a:lvl9pPr>
              <a:defRPr sz="1800"/>
            </a:lvl9pPr>
          </a:lstStyle>
          <a:p>
            <a:pPr lvl="0"/>
            <a:r>
              <a:rPr lang="fr-FR" dirty="0"/>
              <a:t>&lt;Click to insert </a:t>
            </a:r>
            <a:r>
              <a:rPr lang="fr-FR" dirty="0" err="1"/>
              <a:t>title</a:t>
            </a:r>
            <a:r>
              <a:rPr lang="fr-FR" dirty="0"/>
              <a:t>&gt;</a:t>
            </a:r>
          </a:p>
          <a:p>
            <a:pPr lvl="1"/>
            <a:r>
              <a:rPr lang="en-US" dirty="0"/>
              <a:t>&lt;Click to insert text level 2&gt;</a:t>
            </a:r>
          </a:p>
          <a:p>
            <a:pPr lvl="2"/>
            <a:r>
              <a:rPr lang="en-US" dirty="0"/>
              <a:t>&lt;Click to insert text level 3&gt;</a:t>
            </a:r>
          </a:p>
          <a:p>
            <a:pPr lvl="4"/>
            <a:r>
              <a:rPr lang="en-US" dirty="0"/>
              <a:t>&lt;Click to insert text level 4&gt;</a:t>
            </a:r>
          </a:p>
          <a:p>
            <a:pPr lvl="0"/>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
            <a:ext cx="12191997" cy="6857999"/>
          </a:xfrm>
          <a:prstGeom prst="rect">
            <a:avLst/>
          </a:prstGeom>
        </p:spPr>
      </p:pic>
      <p:sp>
        <p:nvSpPr>
          <p:cNvPr id="3" name="Espace réservé du texte 2"/>
          <p:cNvSpPr>
            <a:spLocks noGrp="1"/>
          </p:cNvSpPr>
          <p:nvPr>
            <p:ph type="body" idx="1" hasCustomPrompt="1"/>
          </p:nvPr>
        </p:nvSpPr>
        <p:spPr>
          <a:xfrm>
            <a:off x="542400" y="1713456"/>
            <a:ext cx="5386917" cy="639763"/>
          </a:xfrm>
        </p:spPr>
        <p:txBody>
          <a:bodyPr anchor="t" anchorCtr="0">
            <a:noAutofit/>
          </a:bodyPr>
          <a:lstStyle>
            <a:lvl1pPr marL="0" marR="0" indent="0" algn="ctr" defTabSz="457200" rtl="0" eaLnBrk="1" fontAlgn="auto" latinLnBrk="0" hangingPunct="1">
              <a:lnSpc>
                <a:spcPct val="100000"/>
              </a:lnSpc>
              <a:spcBef>
                <a:spcPct val="20000"/>
              </a:spcBef>
              <a:spcAft>
                <a:spcPts val="0"/>
              </a:spcAft>
              <a:buClr>
                <a:schemeClr val="accent2"/>
              </a:buClr>
              <a:buSzTx/>
              <a:buFont typeface="Arial" panose="020B0604020202020204" pitchFamily="34" charset="0"/>
              <a:buNone/>
              <a:tabLst/>
              <a:defRPr sz="2200" b="1">
                <a:solidFill>
                  <a:schemeClr val="accent2"/>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0"/>
              </a:spcAft>
              <a:buClr>
                <a:schemeClr val="accent2"/>
              </a:buClr>
              <a:buSzTx/>
              <a:buFont typeface="Arial" panose="020B0604020202020204" pitchFamily="34" charset="0"/>
              <a:buNone/>
              <a:tabLst/>
              <a:defRPr/>
            </a:pPr>
            <a:r>
              <a:rPr lang="fr-FR" dirty="0"/>
              <a:t>&lt;</a:t>
            </a:r>
            <a:r>
              <a:rPr lang="en-GB" noProof="0" dirty="0"/>
              <a:t>Click</a:t>
            </a:r>
            <a:r>
              <a:rPr lang="fr-FR" dirty="0"/>
              <a:t> to </a:t>
            </a:r>
            <a:r>
              <a:rPr lang="fr-FR" dirty="0" err="1"/>
              <a:t>add</a:t>
            </a:r>
            <a:r>
              <a:rPr lang="fr-FR" dirty="0"/>
              <a:t> </a:t>
            </a:r>
            <a:r>
              <a:rPr lang="fr-FR" dirty="0" err="1"/>
              <a:t>title</a:t>
            </a:r>
            <a:r>
              <a:rPr lang="fr-FR" dirty="0"/>
              <a:t>&gt;</a:t>
            </a:r>
          </a:p>
        </p:txBody>
      </p:sp>
      <p:sp>
        <p:nvSpPr>
          <p:cNvPr id="5" name="Espace réservé du texte 4"/>
          <p:cNvSpPr>
            <a:spLocks noGrp="1"/>
          </p:cNvSpPr>
          <p:nvPr>
            <p:ph type="body" sz="quarter" idx="3" hasCustomPrompt="1"/>
          </p:nvPr>
        </p:nvSpPr>
        <p:spPr>
          <a:xfrm>
            <a:off x="6193370" y="1713456"/>
            <a:ext cx="5389033" cy="639763"/>
          </a:xfrm>
        </p:spPr>
        <p:txBody>
          <a:bodyPr anchor="t" anchorCtr="0">
            <a:noAutofit/>
          </a:bodyPr>
          <a:lstStyle>
            <a:lvl1pPr marL="0" marR="0" indent="0" algn="ctr" defTabSz="457200" rtl="0" eaLnBrk="1" fontAlgn="auto" latinLnBrk="0" hangingPunct="1">
              <a:lnSpc>
                <a:spcPct val="100000"/>
              </a:lnSpc>
              <a:spcBef>
                <a:spcPct val="20000"/>
              </a:spcBef>
              <a:spcAft>
                <a:spcPts val="0"/>
              </a:spcAft>
              <a:buClr>
                <a:schemeClr val="accent2"/>
              </a:buClr>
              <a:buSzTx/>
              <a:buFont typeface="Arial" panose="020B0604020202020204" pitchFamily="34" charset="0"/>
              <a:buNone/>
              <a:tabLst/>
              <a:defRPr sz="2200" b="1">
                <a:solidFill>
                  <a:schemeClr val="accent2"/>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0"/>
              </a:spcAft>
              <a:buClr>
                <a:schemeClr val="accent2"/>
              </a:buClr>
              <a:buSzTx/>
              <a:buFont typeface="Arial" panose="020B0604020202020204" pitchFamily="34" charset="0"/>
              <a:buNone/>
              <a:tabLst/>
              <a:defRPr/>
            </a:pPr>
            <a:r>
              <a:rPr lang="fr-FR" dirty="0"/>
              <a:t>&lt;Click to </a:t>
            </a:r>
            <a:r>
              <a:rPr lang="fr-FR" dirty="0" err="1"/>
              <a:t>add</a:t>
            </a:r>
            <a:r>
              <a:rPr lang="fr-FR" dirty="0"/>
              <a:t> </a:t>
            </a:r>
            <a:r>
              <a:rPr lang="fr-FR" dirty="0" err="1"/>
              <a:t>title</a:t>
            </a:r>
            <a:r>
              <a:rPr lang="fr-FR" dirty="0"/>
              <a:t>&gt;</a:t>
            </a:r>
          </a:p>
          <a:p>
            <a:pPr lvl="0"/>
            <a:endParaRPr lang="en-GB" noProof="0" dirty="0"/>
          </a:p>
        </p:txBody>
      </p:sp>
      <p:sp>
        <p:nvSpPr>
          <p:cNvPr id="8" name="Titre 1"/>
          <p:cNvSpPr>
            <a:spLocks noGrp="1"/>
          </p:cNvSpPr>
          <p:nvPr>
            <p:ph type="title" hasCustomPrompt="1"/>
          </p:nvPr>
        </p:nvSpPr>
        <p:spPr>
          <a:xfrm>
            <a:off x="543195" y="304800"/>
            <a:ext cx="11267804" cy="990600"/>
          </a:xfrm>
        </p:spPr>
        <p:txBody>
          <a:bodyPr tIns="72000" anchor="t" anchorCtr="0">
            <a:normAutofit/>
          </a:bodyPr>
          <a:lstStyle>
            <a:lvl1pPr algn="l">
              <a:defRPr sz="2750" b="1" spc="200">
                <a:solidFill>
                  <a:srgbClr val="FFFFFF"/>
                </a:solidFill>
                <a:latin typeface="Arial"/>
                <a:cs typeface="Arial"/>
              </a:defRPr>
            </a:lvl1pPr>
          </a:lstStyle>
          <a:p>
            <a:r>
              <a:rPr lang="fr-FR" dirty="0"/>
              <a:t>&lt;CLICK TO ADD TITLE&gt;</a:t>
            </a:r>
          </a:p>
        </p:txBody>
      </p:sp>
      <p:sp>
        <p:nvSpPr>
          <p:cNvPr id="12" name="Espace réservé du contenu 2"/>
          <p:cNvSpPr>
            <a:spLocks noGrp="1"/>
          </p:cNvSpPr>
          <p:nvPr>
            <p:ph sz="half" idx="11" hasCustomPrompt="1"/>
          </p:nvPr>
        </p:nvSpPr>
        <p:spPr>
          <a:xfrm>
            <a:off x="542400" y="2456594"/>
            <a:ext cx="5384800" cy="4253883"/>
          </a:xfrm>
        </p:spPr>
        <p:txBody>
          <a:bodyPr/>
          <a:lstStyle>
            <a:lvl1pPr marL="180000" indent="-180000">
              <a:buClr>
                <a:schemeClr val="accent1"/>
              </a:buClr>
              <a:defRPr sz="2250" b="1">
                <a:solidFill>
                  <a:schemeClr val="accent1"/>
                </a:solidFill>
                <a:latin typeface="Arial"/>
                <a:cs typeface="Arial"/>
              </a:defRPr>
            </a:lvl1pPr>
            <a:lvl2pPr marL="360000" indent="-180000">
              <a:buClr>
                <a:schemeClr val="accent1"/>
              </a:buClr>
              <a:buFont typeface="Arial"/>
              <a:buChar char="•"/>
              <a:defRPr sz="2250" b="0">
                <a:solidFill>
                  <a:schemeClr val="tx2"/>
                </a:solidFill>
                <a:latin typeface="Arial"/>
                <a:cs typeface="Arial"/>
              </a:defRPr>
            </a:lvl2pPr>
            <a:lvl3pPr marL="540000" indent="-180000">
              <a:buClr>
                <a:schemeClr val="accent1"/>
              </a:buClr>
              <a:buFont typeface="Arial"/>
              <a:buChar char="•"/>
              <a:defRPr sz="2000" b="0">
                <a:solidFill>
                  <a:schemeClr val="tx2"/>
                </a:solidFill>
                <a:latin typeface="Arial"/>
                <a:cs typeface="Arial"/>
              </a:defRPr>
            </a:lvl3pPr>
            <a:lvl4pPr marL="720000" indent="-180000">
              <a:buClr>
                <a:schemeClr val="accent1"/>
              </a:buClr>
              <a:buFont typeface="Arial"/>
              <a:buChar char="•"/>
              <a:defRPr sz="2000">
                <a:solidFill>
                  <a:schemeClr val="tx2"/>
                </a:solidFill>
                <a:latin typeface="Arial"/>
                <a:cs typeface="Arial"/>
              </a:defRPr>
            </a:lvl4pPr>
            <a:lvl5pPr marL="900000" indent="-180000">
              <a:buClr>
                <a:schemeClr val="accent1"/>
              </a:buClr>
              <a:buFont typeface="Arial"/>
              <a:buChar char="•"/>
              <a:defRPr sz="2000">
                <a:solidFill>
                  <a:schemeClr val="tx2"/>
                </a:solidFill>
                <a:latin typeface="Arial"/>
                <a:cs typeface="Arial"/>
              </a:defRPr>
            </a:lvl5pPr>
            <a:lvl6pPr>
              <a:defRPr sz="1800"/>
            </a:lvl6pPr>
            <a:lvl7pPr>
              <a:defRPr sz="1800"/>
            </a:lvl7pPr>
            <a:lvl8pPr>
              <a:defRPr sz="1800"/>
            </a:lvl8pPr>
            <a:lvl9pPr>
              <a:defRPr sz="1800"/>
            </a:lvl9pPr>
          </a:lstStyle>
          <a:p>
            <a:pPr lvl="0"/>
            <a:r>
              <a:rPr lang="fr-FR" dirty="0"/>
              <a:t>&lt;Click to insert </a:t>
            </a:r>
            <a:r>
              <a:rPr lang="fr-FR" dirty="0" err="1"/>
              <a:t>text</a:t>
            </a:r>
            <a:r>
              <a:rPr lang="fr-FR" dirty="0"/>
              <a:t> </a:t>
            </a:r>
            <a:r>
              <a:rPr lang="fr-FR" dirty="0" err="1"/>
              <a:t>level</a:t>
            </a:r>
            <a:r>
              <a:rPr lang="fr-FR" dirty="0"/>
              <a:t> 1&gt;</a:t>
            </a:r>
          </a:p>
          <a:p>
            <a:pPr lvl="1"/>
            <a:r>
              <a:rPr lang="en-US" dirty="0"/>
              <a:t>&lt;Click to insert text level 2&gt;</a:t>
            </a:r>
          </a:p>
          <a:p>
            <a:pPr lvl="2"/>
            <a:r>
              <a:rPr lang="en-US" dirty="0"/>
              <a:t>&lt;Click to insert text level 3&gt;</a:t>
            </a:r>
          </a:p>
          <a:p>
            <a:pPr lvl="3"/>
            <a:r>
              <a:rPr lang="en-US" dirty="0"/>
              <a:t>&lt;Click to insert text level 4&gt;</a:t>
            </a:r>
          </a:p>
          <a:p>
            <a:pPr lvl="4"/>
            <a:r>
              <a:rPr lang="en-US" dirty="0"/>
              <a:t>&lt;Click to insert text level 5&gt;</a:t>
            </a:r>
          </a:p>
        </p:txBody>
      </p:sp>
      <p:sp>
        <p:nvSpPr>
          <p:cNvPr id="14" name="Espace réservé du contenu 2"/>
          <p:cNvSpPr>
            <a:spLocks noGrp="1"/>
          </p:cNvSpPr>
          <p:nvPr>
            <p:ph sz="half" idx="12" hasCustomPrompt="1"/>
          </p:nvPr>
        </p:nvSpPr>
        <p:spPr>
          <a:xfrm>
            <a:off x="6197603" y="2456593"/>
            <a:ext cx="5384800" cy="4253883"/>
          </a:xfrm>
        </p:spPr>
        <p:txBody>
          <a:bodyPr/>
          <a:lstStyle>
            <a:lvl1pPr marL="180000" indent="-180000">
              <a:buClr>
                <a:schemeClr val="accent1"/>
              </a:buClr>
              <a:defRPr sz="2250" b="1">
                <a:solidFill>
                  <a:schemeClr val="accent1"/>
                </a:solidFill>
                <a:latin typeface="Arial"/>
                <a:cs typeface="Arial"/>
              </a:defRPr>
            </a:lvl1pPr>
            <a:lvl2pPr marL="360000" indent="-180000">
              <a:buClr>
                <a:schemeClr val="accent1"/>
              </a:buClr>
              <a:buFont typeface="Arial"/>
              <a:buChar char="•"/>
              <a:defRPr sz="2250" b="0">
                <a:solidFill>
                  <a:schemeClr val="tx2"/>
                </a:solidFill>
                <a:latin typeface="Arial"/>
                <a:cs typeface="Arial"/>
              </a:defRPr>
            </a:lvl2pPr>
            <a:lvl3pPr marL="540000" indent="-180000">
              <a:buClr>
                <a:schemeClr val="accent1"/>
              </a:buClr>
              <a:buFont typeface="Arial"/>
              <a:buChar char="•"/>
              <a:defRPr sz="2000">
                <a:solidFill>
                  <a:schemeClr val="tx2"/>
                </a:solidFill>
                <a:latin typeface="Arial"/>
                <a:cs typeface="Arial"/>
              </a:defRPr>
            </a:lvl3pPr>
            <a:lvl4pPr marL="720000" indent="-180000">
              <a:buClr>
                <a:schemeClr val="accent1"/>
              </a:buClr>
              <a:buFont typeface="Arial"/>
              <a:buChar char="•"/>
              <a:defRPr sz="2000">
                <a:solidFill>
                  <a:schemeClr val="tx2"/>
                </a:solidFill>
                <a:latin typeface="Arial"/>
                <a:cs typeface="Arial"/>
              </a:defRPr>
            </a:lvl4pPr>
            <a:lvl5pPr marL="900000" indent="-180000">
              <a:buClr>
                <a:schemeClr val="accent1"/>
              </a:buClr>
              <a:buFont typeface="Arial"/>
              <a:buChar char="•"/>
              <a:defRPr sz="2000">
                <a:solidFill>
                  <a:schemeClr val="tx2"/>
                </a:solidFill>
                <a:latin typeface="Arial"/>
                <a:cs typeface="Arial"/>
              </a:defRPr>
            </a:lvl5pPr>
            <a:lvl6pPr>
              <a:defRPr sz="1800"/>
            </a:lvl6pPr>
            <a:lvl7pPr>
              <a:defRPr sz="1800"/>
            </a:lvl7pPr>
            <a:lvl8pPr>
              <a:defRPr sz="1800"/>
            </a:lvl8pPr>
            <a:lvl9pPr>
              <a:defRPr sz="1800"/>
            </a:lvl9pPr>
          </a:lstStyle>
          <a:p>
            <a:pPr lvl="0"/>
            <a:r>
              <a:rPr lang="fr-FR" dirty="0"/>
              <a:t>&lt;Click to insert </a:t>
            </a:r>
            <a:r>
              <a:rPr lang="fr-FR" dirty="0" err="1"/>
              <a:t>text</a:t>
            </a:r>
            <a:r>
              <a:rPr lang="fr-FR" dirty="0"/>
              <a:t> </a:t>
            </a:r>
            <a:r>
              <a:rPr lang="fr-FR" dirty="0" err="1"/>
              <a:t>level</a:t>
            </a:r>
            <a:r>
              <a:rPr lang="fr-FR" dirty="0"/>
              <a:t> 1&gt;</a:t>
            </a:r>
          </a:p>
          <a:p>
            <a:pPr lvl="1"/>
            <a:r>
              <a:rPr lang="en-US" dirty="0"/>
              <a:t>&lt;Click to insert text level 2&gt;</a:t>
            </a:r>
          </a:p>
          <a:p>
            <a:pPr lvl="2"/>
            <a:r>
              <a:rPr lang="en-US" dirty="0"/>
              <a:t>&lt;Click to insert text level 3&gt;</a:t>
            </a:r>
          </a:p>
          <a:p>
            <a:pPr lvl="3"/>
            <a:r>
              <a:rPr lang="en-US" dirty="0"/>
              <a:t>&lt;Click to insert text level 4&gt;</a:t>
            </a:r>
          </a:p>
          <a:p>
            <a:pPr lvl="4"/>
            <a:r>
              <a:rPr lang="en-US" dirty="0"/>
              <a:t>&lt;Click to insert text level 5&gt;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GB" noProof="0" dirty="0" err="1"/>
              <a:t>Cliquez</a:t>
            </a:r>
            <a:r>
              <a:rPr lang="en-GB" noProof="0" dirty="0"/>
              <a:t> et </a:t>
            </a:r>
            <a:r>
              <a:rPr lang="en-GB" noProof="0" dirty="0" err="1"/>
              <a:t>modifiez</a:t>
            </a:r>
            <a:r>
              <a:rPr lang="en-GB" noProof="0" dirty="0"/>
              <a:t> le titre</a:t>
            </a:r>
          </a:p>
        </p:txBody>
      </p:sp>
      <p:sp>
        <p:nvSpPr>
          <p:cNvPr id="3" name="Espace réservé du texte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GB" noProof="0" dirty="0" err="1"/>
              <a:t>Cliquez</a:t>
            </a:r>
            <a:r>
              <a:rPr lang="en-GB" noProof="0" dirty="0"/>
              <a:t> pour modifier les styles du </a:t>
            </a:r>
            <a:r>
              <a:rPr lang="en-GB" noProof="0" dirty="0" err="1"/>
              <a:t>texte</a:t>
            </a:r>
            <a:r>
              <a:rPr lang="en-GB" noProof="0" dirty="0"/>
              <a:t> du masque</a:t>
            </a:r>
          </a:p>
          <a:p>
            <a:pPr lvl="1"/>
            <a:r>
              <a:rPr lang="en-GB" noProof="0" dirty="0" err="1"/>
              <a:t>Deuxième</a:t>
            </a:r>
            <a:r>
              <a:rPr lang="en-GB" noProof="0" dirty="0"/>
              <a:t> </a:t>
            </a:r>
            <a:r>
              <a:rPr lang="en-GB" noProof="0" dirty="0" err="1"/>
              <a:t>niveau</a:t>
            </a:r>
            <a:endParaRPr lang="en-GB" noProof="0" dirty="0"/>
          </a:p>
          <a:p>
            <a:pPr lvl="2"/>
            <a:r>
              <a:rPr lang="en-GB" noProof="0" dirty="0" err="1"/>
              <a:t>Troisième</a:t>
            </a:r>
            <a:r>
              <a:rPr lang="en-GB" noProof="0" dirty="0"/>
              <a:t> </a:t>
            </a:r>
            <a:r>
              <a:rPr lang="en-GB" noProof="0" dirty="0" err="1"/>
              <a:t>niveau</a:t>
            </a:r>
            <a:endParaRPr lang="en-GB" noProof="0" dirty="0"/>
          </a:p>
          <a:p>
            <a:pPr lvl="3"/>
            <a:r>
              <a:rPr lang="en-GB" noProof="0" dirty="0" err="1"/>
              <a:t>Quatrième</a:t>
            </a:r>
            <a:r>
              <a:rPr lang="en-GB" noProof="0" dirty="0"/>
              <a:t> </a:t>
            </a:r>
            <a:r>
              <a:rPr lang="en-GB" noProof="0" dirty="0" err="1"/>
              <a:t>niveau</a:t>
            </a:r>
            <a:endParaRPr lang="en-GB" noProof="0" dirty="0"/>
          </a:p>
          <a:p>
            <a:pPr lvl="4"/>
            <a:r>
              <a:rPr lang="en-GB" noProof="0" dirty="0" err="1"/>
              <a:t>Cinquième</a:t>
            </a:r>
            <a:r>
              <a:rPr lang="en-GB" noProof="0" dirty="0"/>
              <a:t> </a:t>
            </a:r>
            <a:r>
              <a:rPr lang="en-GB" noProof="0" dirty="0" err="1"/>
              <a:t>niveau</a:t>
            </a:r>
            <a:endParaRPr lang="en-GB" noProof="0" dirty="0"/>
          </a:p>
        </p:txBody>
      </p:sp>
    </p:spTree>
  </p:cSld>
  <p:clrMap bg1="lt1" tx1="dk1" bg2="lt2" tx2="dk2" accent1="accent1" accent2="accent2" accent3="accent3" accent4="accent4" accent5="accent5" accent6="accent6" hlink="hlink" folHlink="folHlink"/>
  <p:sldLayoutIdLst>
    <p:sldLayoutId id="2147483649" r:id="rId1"/>
    <p:sldLayoutId id="2147483663" r:id="rId2"/>
    <p:sldLayoutId id="2147483651" r:id="rId3"/>
    <p:sldLayoutId id="2147483658" r:id="rId4"/>
    <p:sldLayoutId id="2147483660" r:id="rId5"/>
    <p:sldLayoutId id="2147483669" r:id="rId6"/>
    <p:sldLayoutId id="2147483652" r:id="rId7"/>
    <p:sldLayoutId id="2147483653"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ctr" defTabSz="457200" rtl="0" eaLnBrk="1" latinLnBrk="0" hangingPunct="1">
        <a:spcBef>
          <a:spcPct val="0"/>
        </a:spcBef>
        <a:buNone/>
        <a:defRPr sz="4400" kern="1200">
          <a:solidFill>
            <a:schemeClr val="tx2"/>
          </a:solidFill>
          <a:latin typeface="+mj-lt"/>
          <a:ea typeface="+mj-ea"/>
          <a:cs typeface="+mj-cs"/>
        </a:defRPr>
      </a:lvl1pPr>
    </p:titleStyle>
    <p:bodyStyle>
      <a:lvl1pPr marL="342900" indent="-342900" algn="l" defTabSz="457200" rtl="0" eaLnBrk="1" latinLnBrk="0" hangingPunct="1">
        <a:spcBef>
          <a:spcPct val="20000"/>
        </a:spcBef>
        <a:buClr>
          <a:schemeClr val="accent2"/>
        </a:buClr>
        <a:buFont typeface="Arial" panose="020B0604020202020204" pitchFamily="34" charset="0"/>
        <a:buChar char="•"/>
        <a:defRPr sz="3200" kern="1200">
          <a:solidFill>
            <a:schemeClr val="tx2"/>
          </a:solidFill>
          <a:latin typeface="+mn-lt"/>
          <a:ea typeface="+mn-ea"/>
          <a:cs typeface="+mn-cs"/>
        </a:defRPr>
      </a:lvl1pPr>
      <a:lvl2pPr marL="742950" indent="-285750" algn="l" defTabSz="457200" rtl="0" eaLnBrk="1" latinLnBrk="0" hangingPunct="1">
        <a:spcBef>
          <a:spcPct val="20000"/>
        </a:spcBef>
        <a:buClr>
          <a:schemeClr val="accent2"/>
        </a:buClr>
        <a:buFont typeface="Arial" panose="020B0604020202020204" pitchFamily="34" charset="0"/>
        <a:buChar char="•"/>
        <a:defRPr sz="2800" kern="1200">
          <a:solidFill>
            <a:schemeClr val="tx2"/>
          </a:solidFill>
          <a:latin typeface="+mn-lt"/>
          <a:ea typeface="+mn-ea"/>
          <a:cs typeface="+mn-cs"/>
        </a:defRPr>
      </a:lvl2pPr>
      <a:lvl3pPr marL="1143000" indent="-228600" algn="l" defTabSz="457200" rtl="0" eaLnBrk="1" latinLnBrk="0" hangingPunct="1">
        <a:spcBef>
          <a:spcPct val="20000"/>
        </a:spcBef>
        <a:buClr>
          <a:schemeClr val="accent2"/>
        </a:buClr>
        <a:buFont typeface="Arial" panose="020B0604020202020204" pitchFamily="34" charset="0"/>
        <a:buChar char="•"/>
        <a:defRPr sz="2400" kern="1200">
          <a:solidFill>
            <a:schemeClr val="tx2"/>
          </a:solidFill>
          <a:latin typeface="+mn-lt"/>
          <a:ea typeface="+mn-ea"/>
          <a:cs typeface="+mn-cs"/>
        </a:defRPr>
      </a:lvl3pPr>
      <a:lvl4pPr marL="1600200" indent="-228600" algn="l" defTabSz="457200" rtl="0" eaLnBrk="1" latinLnBrk="0" hangingPunct="1">
        <a:spcBef>
          <a:spcPct val="20000"/>
        </a:spcBef>
        <a:buClr>
          <a:schemeClr val="accent2"/>
        </a:buClr>
        <a:buFont typeface="Arial" panose="020B0604020202020204" pitchFamily="34" charset="0"/>
        <a:buChar char="•"/>
        <a:defRPr sz="2000" kern="1200">
          <a:solidFill>
            <a:schemeClr val="tx2"/>
          </a:solidFill>
          <a:latin typeface="+mn-lt"/>
          <a:ea typeface="+mn-ea"/>
          <a:cs typeface="+mn-cs"/>
        </a:defRPr>
      </a:lvl4pPr>
      <a:lvl5pPr marL="2057400" indent="-228600" algn="l" defTabSz="457200" rtl="0" eaLnBrk="1" latinLnBrk="0" hangingPunct="1">
        <a:spcBef>
          <a:spcPct val="20000"/>
        </a:spcBef>
        <a:buClr>
          <a:schemeClr val="accent2"/>
        </a:buClr>
        <a:buFont typeface="Arial" panose="020B0604020202020204" pitchFamily="34" charset="0"/>
        <a:buChar char="•"/>
        <a:defRPr sz="20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hyperlink" Target="https://support.ecwid.com/hc/en-us/articles/207100869-Opening-and-saving-CSV-files-in-Excel" TargetMode="External"/><Relationship Id="rId3" Type="http://schemas.openxmlformats.org/officeDocument/2006/relationships/hyperlink" Target="https://notepad-plus-plus.org/" TargetMode="External"/><Relationship Id="rId7" Type="http://schemas.openxmlformats.org/officeDocument/2006/relationships/hyperlink" Target="https://www.libreoffice.org/download/download-libreoffice/"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hyperlink" Target="https://www.sublimetext.com/download" TargetMode="External"/><Relationship Id="rId5" Type="http://schemas.openxmlformats.org/officeDocument/2006/relationships/hyperlink" Target="https://code.visualstudio.com/" TargetMode="External"/><Relationship Id="rId4" Type="http://schemas.openxmlformats.org/officeDocument/2006/relationships/hyperlink" Target="https://github.com/jakob/TableToo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57022" y="2784783"/>
            <a:ext cx="8477955" cy="1288433"/>
          </a:xfrm>
        </p:spPr>
        <p:txBody>
          <a:bodyPr/>
          <a:lstStyle/>
          <a:p>
            <a:r>
              <a:rPr lang="nl-BE" dirty="0"/>
              <a:t>ICT Info session</a:t>
            </a:r>
            <a:br>
              <a:rPr lang="nl-BE" dirty="0"/>
            </a:br>
            <a:r>
              <a:rPr lang="nl-BE" dirty="0"/>
              <a:t>09 / 02 / 2024</a:t>
            </a:r>
            <a:endParaRPr lang="en-US" dirty="0" err="1"/>
          </a:p>
        </p:txBody>
      </p:sp>
      <p:grpSp>
        <p:nvGrpSpPr>
          <p:cNvPr id="7" name="Group 5">
            <a:extLst>
              <a:ext uri="{FF2B5EF4-FFF2-40B4-BE49-F238E27FC236}">
                <a16:creationId xmlns:a16="http://schemas.microsoft.com/office/drawing/2014/main" id="{B41D25DA-4F5C-8820-B035-446099AF035D}"/>
              </a:ext>
            </a:extLst>
          </p:cNvPr>
          <p:cNvGrpSpPr/>
          <p:nvPr/>
        </p:nvGrpSpPr>
        <p:grpSpPr>
          <a:xfrm>
            <a:off x="2856780" y="4549531"/>
            <a:ext cx="6478438" cy="1449238"/>
            <a:chOff x="2976114" y="4028536"/>
            <a:chExt cx="6478438" cy="1449238"/>
          </a:xfrm>
        </p:grpSpPr>
        <p:sp>
          <p:nvSpPr>
            <p:cNvPr id="8" name="Rounded Rectangle 6">
              <a:extLst>
                <a:ext uri="{FF2B5EF4-FFF2-40B4-BE49-F238E27FC236}">
                  <a16:creationId xmlns:a16="http://schemas.microsoft.com/office/drawing/2014/main" id="{D403BE05-AFD7-E538-6296-08775BC1D80F}"/>
                </a:ext>
              </a:extLst>
            </p:cNvPr>
            <p:cNvSpPr/>
            <p:nvPr/>
          </p:nvSpPr>
          <p:spPr>
            <a:xfrm>
              <a:off x="2976114" y="4028536"/>
              <a:ext cx="6478438" cy="1449238"/>
            </a:xfrm>
            <a:prstGeom prst="roundRect">
              <a:avLst/>
            </a:prstGeom>
            <a:solidFill>
              <a:schemeClr val="accent2"/>
            </a:solidFill>
            <a:ln w="12700" cap="flat">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solidFill>
                  <a:schemeClr val="accent1"/>
                </a:solidFill>
              </a:endParaRPr>
            </a:p>
          </p:txBody>
        </p:sp>
        <p:pic>
          <p:nvPicPr>
            <p:cNvPr id="9" name="Picture 2" descr="Rec - Free music and multimedia icons">
              <a:extLst>
                <a:ext uri="{FF2B5EF4-FFF2-40B4-BE49-F238E27FC236}">
                  <a16:creationId xmlns:a16="http://schemas.microsoft.com/office/drawing/2014/main" id="{2D500E29-6E3B-3021-06D3-2F1C1F540C27}"/>
                </a:ext>
              </a:extLst>
            </p:cNvPr>
            <p:cNvPicPr>
              <a:picLocks noChangeAspect="1" noChangeArrowheads="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365229" y="4237094"/>
              <a:ext cx="1054670" cy="105467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8">
              <a:extLst>
                <a:ext uri="{FF2B5EF4-FFF2-40B4-BE49-F238E27FC236}">
                  <a16:creationId xmlns:a16="http://schemas.microsoft.com/office/drawing/2014/main" id="{8696FA11-C199-77F4-18D0-C8B4E8376036}"/>
                </a:ext>
              </a:extLst>
            </p:cNvPr>
            <p:cNvSpPr txBox="1"/>
            <p:nvPr/>
          </p:nvSpPr>
          <p:spPr>
            <a:xfrm>
              <a:off x="4645549" y="4102709"/>
              <a:ext cx="4583352" cy="1323439"/>
            </a:xfrm>
            <a:prstGeom prst="rect">
              <a:avLst/>
            </a:prstGeom>
            <a:noFill/>
          </p:spPr>
          <p:txBody>
            <a:bodyPr wrap="square" rtlCol="0">
              <a:spAutoFit/>
            </a:bodyPr>
            <a:lstStyle/>
            <a:p>
              <a:pPr algn="just"/>
              <a:r>
                <a:rPr lang="en-US" sz="1600" dirty="0">
                  <a:solidFill>
                    <a:schemeClr val="accent1">
                      <a:lumMod val="50000"/>
                    </a:schemeClr>
                  </a:solidFill>
                </a:rPr>
                <a:t>This meeting is recorded for purposes of meeting minutes, delayed viewing by absentees, and internal (HD) operations. The recording will be stored internally, accessible by Sciensano employees, and temporarily by invitees.</a:t>
              </a:r>
            </a:p>
          </p:txBody>
        </p:sp>
      </p:grpSp>
    </p:spTree>
    <p:extLst>
      <p:ext uri="{BB962C8B-B14F-4D97-AF65-F5344CB8AC3E}">
        <p14:creationId xmlns:p14="http://schemas.microsoft.com/office/powerpoint/2010/main" val="38095030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F370E-0BA8-B7DD-C68E-E7A85CB3F9E3}"/>
              </a:ext>
            </a:extLst>
          </p:cNvPr>
          <p:cNvSpPr>
            <a:spLocks noGrp="1"/>
          </p:cNvSpPr>
          <p:nvPr>
            <p:ph type="title"/>
          </p:nvPr>
        </p:nvSpPr>
        <p:spPr/>
        <p:txBody>
          <a:bodyPr/>
          <a:lstStyle/>
          <a:p>
            <a:r>
              <a:rPr lang="en-IE" dirty="0"/>
              <a:t>Impact of using a public vs professional email</a:t>
            </a:r>
          </a:p>
        </p:txBody>
      </p:sp>
      <p:graphicFrame>
        <p:nvGraphicFramePr>
          <p:cNvPr id="3" name="Diagram 2">
            <a:extLst>
              <a:ext uri="{FF2B5EF4-FFF2-40B4-BE49-F238E27FC236}">
                <a16:creationId xmlns:a16="http://schemas.microsoft.com/office/drawing/2014/main" id="{2E1980DF-C879-45C2-A2E7-4C6861EFD296}"/>
              </a:ext>
            </a:extLst>
          </p:cNvPr>
          <p:cNvGraphicFramePr/>
          <p:nvPr/>
        </p:nvGraphicFramePr>
        <p:xfrm>
          <a:off x="363895" y="1576873"/>
          <a:ext cx="5980921" cy="41987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9B247846-BC04-42ED-AA3C-B3AD6A444288}"/>
              </a:ext>
            </a:extLst>
          </p:cNvPr>
          <p:cNvSpPr txBox="1"/>
          <p:nvPr/>
        </p:nvSpPr>
        <p:spPr>
          <a:xfrm>
            <a:off x="6419461" y="1548881"/>
            <a:ext cx="5408643" cy="3960985"/>
          </a:xfrm>
          <a:prstGeom prst="rect">
            <a:avLst/>
          </a:prstGeom>
          <a:noFill/>
        </p:spPr>
        <p:txBody>
          <a:bodyPr wrap="square" rtlCol="0">
            <a:spAutoFit/>
          </a:bodyPr>
          <a:lstStyle/>
          <a:p>
            <a:r>
              <a:rPr lang="fr-BE" dirty="0" err="1">
                <a:solidFill>
                  <a:schemeClr val="tx2"/>
                </a:solidFill>
              </a:rPr>
              <a:t>Luke’s</a:t>
            </a:r>
            <a:r>
              <a:rPr lang="fr-BE" dirty="0">
                <a:solidFill>
                  <a:schemeClr val="tx2"/>
                </a:solidFill>
              </a:rPr>
              <a:t> use of a </a:t>
            </a:r>
            <a:r>
              <a:rPr lang="fr-BE" dirty="0" err="1">
                <a:solidFill>
                  <a:schemeClr val="tx2"/>
                </a:solidFill>
              </a:rPr>
              <a:t>professional</a:t>
            </a:r>
            <a:r>
              <a:rPr lang="fr-BE" dirty="0">
                <a:solidFill>
                  <a:schemeClr val="tx2"/>
                </a:solidFill>
              </a:rPr>
              <a:t> email to set up </a:t>
            </a:r>
            <a:r>
              <a:rPr lang="fr-BE" dirty="0" err="1">
                <a:solidFill>
                  <a:schemeClr val="tx2"/>
                </a:solidFill>
              </a:rPr>
              <a:t>his</a:t>
            </a:r>
            <a:r>
              <a:rPr lang="fr-BE" dirty="0">
                <a:solidFill>
                  <a:schemeClr val="tx2"/>
                </a:solidFill>
              </a:rPr>
              <a:t> </a:t>
            </a:r>
            <a:r>
              <a:rPr lang="fr-BE" dirty="0" err="1">
                <a:solidFill>
                  <a:schemeClr val="tx2"/>
                </a:solidFill>
              </a:rPr>
              <a:t>account</a:t>
            </a:r>
            <a:r>
              <a:rPr lang="fr-BE" dirty="0">
                <a:solidFill>
                  <a:schemeClr val="tx2"/>
                </a:solidFill>
              </a:rPr>
              <a:t> </a:t>
            </a:r>
            <a:r>
              <a:rPr lang="fr-BE" dirty="0" err="1">
                <a:solidFill>
                  <a:schemeClr val="tx2"/>
                </a:solidFill>
              </a:rPr>
              <a:t>allows</a:t>
            </a:r>
            <a:r>
              <a:rPr lang="fr-BE" dirty="0">
                <a:solidFill>
                  <a:schemeClr val="tx2"/>
                </a:solidFill>
              </a:rPr>
              <a:t> us to </a:t>
            </a:r>
            <a:r>
              <a:rPr lang="fr-BE" dirty="0" err="1">
                <a:solidFill>
                  <a:schemeClr val="tx2"/>
                </a:solidFill>
              </a:rPr>
              <a:t>create</a:t>
            </a:r>
            <a:r>
              <a:rPr lang="fr-BE" dirty="0">
                <a:solidFill>
                  <a:schemeClr val="tx2"/>
                </a:solidFill>
              </a:rPr>
              <a:t> an </a:t>
            </a:r>
            <a:r>
              <a:rPr lang="fr-BE" dirty="0" err="1">
                <a:solidFill>
                  <a:schemeClr val="tx2"/>
                </a:solidFill>
              </a:rPr>
              <a:t>author</a:t>
            </a:r>
            <a:r>
              <a:rPr lang="fr-BE" dirty="0">
                <a:solidFill>
                  <a:schemeClr val="tx2"/>
                </a:solidFill>
              </a:rPr>
              <a:t> group in </a:t>
            </a:r>
            <a:r>
              <a:rPr lang="fr-BE" dirty="0" err="1">
                <a:solidFill>
                  <a:schemeClr val="tx2"/>
                </a:solidFill>
              </a:rPr>
              <a:t>his</a:t>
            </a:r>
            <a:r>
              <a:rPr lang="fr-BE" dirty="0">
                <a:solidFill>
                  <a:schemeClr val="tx2"/>
                </a:solidFill>
              </a:rPr>
              <a:t> </a:t>
            </a:r>
            <a:r>
              <a:rPr lang="fr-BE" dirty="0" err="1">
                <a:solidFill>
                  <a:schemeClr val="tx2"/>
                </a:solidFill>
              </a:rPr>
              <a:t>name</a:t>
            </a:r>
            <a:r>
              <a:rPr lang="fr-BE" dirty="0">
                <a:solidFill>
                  <a:schemeClr val="tx2"/>
                </a:solidFill>
              </a:rPr>
              <a:t>. </a:t>
            </a:r>
            <a:r>
              <a:rPr lang="fr-BE" dirty="0" err="1">
                <a:solidFill>
                  <a:schemeClr val="tx2"/>
                </a:solidFill>
              </a:rPr>
              <a:t>Given</a:t>
            </a:r>
            <a:r>
              <a:rPr lang="fr-BE" dirty="0">
                <a:solidFill>
                  <a:schemeClr val="tx2"/>
                </a:solidFill>
              </a:rPr>
              <a:t> </a:t>
            </a:r>
            <a:r>
              <a:rPr lang="fr-BE" dirty="0" err="1">
                <a:solidFill>
                  <a:schemeClr val="tx2"/>
                </a:solidFill>
              </a:rPr>
              <a:t>that</a:t>
            </a:r>
            <a:r>
              <a:rPr lang="fr-BE" dirty="0">
                <a:solidFill>
                  <a:schemeClr val="tx2"/>
                </a:solidFill>
              </a:rPr>
              <a:t> the </a:t>
            </a:r>
            <a:r>
              <a:rPr lang="fr-BE" dirty="0" err="1">
                <a:solidFill>
                  <a:schemeClr val="tx2"/>
                </a:solidFill>
              </a:rPr>
              <a:t>author</a:t>
            </a:r>
            <a:r>
              <a:rPr lang="fr-BE" dirty="0">
                <a:solidFill>
                  <a:schemeClr val="tx2"/>
                </a:solidFill>
              </a:rPr>
              <a:t> group has been </a:t>
            </a:r>
            <a:r>
              <a:rPr lang="fr-BE" dirty="0" err="1">
                <a:solidFill>
                  <a:schemeClr val="tx2"/>
                </a:solidFill>
              </a:rPr>
              <a:t>created</a:t>
            </a:r>
            <a:r>
              <a:rPr lang="fr-BE" dirty="0">
                <a:solidFill>
                  <a:schemeClr val="tx2"/>
                </a:solidFill>
              </a:rPr>
              <a:t>, </a:t>
            </a:r>
            <a:r>
              <a:rPr lang="fr-BE" dirty="0" err="1">
                <a:solidFill>
                  <a:schemeClr val="tx2"/>
                </a:solidFill>
              </a:rPr>
              <a:t>Hugh’s</a:t>
            </a:r>
            <a:r>
              <a:rPr lang="fr-BE" dirty="0">
                <a:solidFill>
                  <a:schemeClr val="tx2"/>
                </a:solidFill>
              </a:rPr>
              <a:t> </a:t>
            </a:r>
            <a:r>
              <a:rPr lang="fr-BE" dirty="0" err="1">
                <a:solidFill>
                  <a:schemeClr val="tx2"/>
                </a:solidFill>
              </a:rPr>
              <a:t>role</a:t>
            </a:r>
            <a:r>
              <a:rPr lang="fr-BE" dirty="0">
                <a:solidFill>
                  <a:schemeClr val="tx2"/>
                </a:solidFill>
              </a:rPr>
              <a:t> as Support can </a:t>
            </a:r>
            <a:r>
              <a:rPr lang="fr-BE" dirty="0" err="1">
                <a:solidFill>
                  <a:schemeClr val="tx2"/>
                </a:solidFill>
              </a:rPr>
              <a:t>be</a:t>
            </a:r>
            <a:r>
              <a:rPr lang="fr-BE" dirty="0">
                <a:solidFill>
                  <a:schemeClr val="tx2"/>
                </a:solidFill>
              </a:rPr>
              <a:t> </a:t>
            </a:r>
            <a:r>
              <a:rPr lang="fr-BE" dirty="0" err="1">
                <a:solidFill>
                  <a:schemeClr val="tx2"/>
                </a:solidFill>
              </a:rPr>
              <a:t>assigned</a:t>
            </a:r>
            <a:r>
              <a:rPr lang="fr-BE" dirty="0">
                <a:solidFill>
                  <a:schemeClr val="tx2"/>
                </a:solidFill>
              </a:rPr>
              <a:t>.</a:t>
            </a:r>
          </a:p>
          <a:p>
            <a:endParaRPr lang="fr-BE" dirty="0">
              <a:solidFill>
                <a:schemeClr val="tx2"/>
              </a:solidFill>
            </a:endParaRPr>
          </a:p>
          <a:p>
            <a:r>
              <a:rPr lang="fr-BE" dirty="0">
                <a:solidFill>
                  <a:schemeClr val="tx2"/>
                </a:solidFill>
              </a:rPr>
              <a:t>Jo has </a:t>
            </a:r>
            <a:r>
              <a:rPr lang="fr-BE" dirty="0" err="1">
                <a:solidFill>
                  <a:schemeClr val="tx2"/>
                </a:solidFill>
              </a:rPr>
              <a:t>provided</a:t>
            </a:r>
            <a:r>
              <a:rPr lang="fr-BE" dirty="0">
                <a:solidFill>
                  <a:schemeClr val="tx2"/>
                </a:solidFill>
              </a:rPr>
              <a:t> a public email. </a:t>
            </a:r>
            <a:r>
              <a:rPr lang="fr-BE" dirty="0" err="1">
                <a:solidFill>
                  <a:schemeClr val="tx2"/>
                </a:solidFill>
              </a:rPr>
              <a:t>During</a:t>
            </a:r>
            <a:r>
              <a:rPr lang="fr-BE" dirty="0">
                <a:solidFill>
                  <a:schemeClr val="tx2"/>
                </a:solidFill>
              </a:rPr>
              <a:t> the migration </a:t>
            </a:r>
            <a:r>
              <a:rPr lang="fr-BE" dirty="0" err="1">
                <a:solidFill>
                  <a:schemeClr val="tx2"/>
                </a:solidFill>
              </a:rPr>
              <a:t>her</a:t>
            </a:r>
            <a:r>
              <a:rPr lang="fr-BE" dirty="0">
                <a:solidFill>
                  <a:schemeClr val="tx2"/>
                </a:solidFill>
              </a:rPr>
              <a:t> </a:t>
            </a:r>
            <a:r>
              <a:rPr lang="fr-BE" dirty="0" err="1">
                <a:solidFill>
                  <a:schemeClr val="tx2"/>
                </a:solidFill>
              </a:rPr>
              <a:t>account</a:t>
            </a:r>
            <a:r>
              <a:rPr lang="fr-BE" dirty="0">
                <a:solidFill>
                  <a:schemeClr val="tx2"/>
                </a:solidFill>
              </a:rPr>
              <a:t> </a:t>
            </a:r>
            <a:r>
              <a:rPr lang="fr-BE" dirty="0" err="1">
                <a:solidFill>
                  <a:schemeClr val="tx2"/>
                </a:solidFill>
              </a:rPr>
              <a:t>was</a:t>
            </a:r>
            <a:r>
              <a:rPr lang="fr-BE" dirty="0">
                <a:solidFill>
                  <a:schemeClr val="tx2"/>
                </a:solidFill>
              </a:rPr>
              <a:t> </a:t>
            </a:r>
            <a:r>
              <a:rPr lang="fr-BE" dirty="0" err="1">
                <a:solidFill>
                  <a:schemeClr val="tx2"/>
                </a:solidFill>
              </a:rPr>
              <a:t>disregarded</a:t>
            </a:r>
            <a:r>
              <a:rPr lang="fr-BE" dirty="0">
                <a:solidFill>
                  <a:schemeClr val="tx2"/>
                </a:solidFill>
              </a:rPr>
              <a:t> due to </a:t>
            </a:r>
            <a:r>
              <a:rPr lang="fr-BE" dirty="0" err="1">
                <a:solidFill>
                  <a:schemeClr val="tx2"/>
                </a:solidFill>
              </a:rPr>
              <a:t>violating</a:t>
            </a:r>
            <a:r>
              <a:rPr lang="fr-BE" dirty="0">
                <a:solidFill>
                  <a:schemeClr val="tx2"/>
                </a:solidFill>
              </a:rPr>
              <a:t> </a:t>
            </a:r>
            <a:r>
              <a:rPr lang="fr-BE" dirty="0" err="1">
                <a:solidFill>
                  <a:schemeClr val="tx2"/>
                </a:solidFill>
              </a:rPr>
              <a:t>our</a:t>
            </a:r>
            <a:r>
              <a:rPr lang="fr-BE" dirty="0">
                <a:solidFill>
                  <a:schemeClr val="tx2"/>
                </a:solidFill>
              </a:rPr>
              <a:t> </a:t>
            </a:r>
            <a:r>
              <a:rPr lang="fr-BE" dirty="0" err="1">
                <a:solidFill>
                  <a:schemeClr val="tx2"/>
                </a:solidFill>
              </a:rPr>
              <a:t>internal</a:t>
            </a:r>
            <a:r>
              <a:rPr lang="fr-BE" dirty="0">
                <a:solidFill>
                  <a:schemeClr val="tx2"/>
                </a:solidFill>
              </a:rPr>
              <a:t> </a:t>
            </a:r>
            <a:r>
              <a:rPr lang="fr-BE" dirty="0" err="1">
                <a:solidFill>
                  <a:schemeClr val="tx2"/>
                </a:solidFill>
              </a:rPr>
              <a:t>policies</a:t>
            </a:r>
            <a:r>
              <a:rPr lang="fr-BE" dirty="0">
                <a:solidFill>
                  <a:schemeClr val="tx2"/>
                </a:solidFill>
              </a:rPr>
              <a:t>. As a </a:t>
            </a:r>
            <a:r>
              <a:rPr lang="fr-BE" dirty="0" err="1">
                <a:solidFill>
                  <a:schemeClr val="tx2"/>
                </a:solidFill>
              </a:rPr>
              <a:t>result</a:t>
            </a:r>
            <a:r>
              <a:rPr lang="fr-BE" dirty="0">
                <a:solidFill>
                  <a:schemeClr val="tx2"/>
                </a:solidFill>
              </a:rPr>
              <a:t>, the migration of Tom </a:t>
            </a:r>
            <a:r>
              <a:rPr lang="fr-BE" dirty="0" err="1">
                <a:solidFill>
                  <a:schemeClr val="tx2"/>
                </a:solidFill>
              </a:rPr>
              <a:t>failed</a:t>
            </a:r>
            <a:r>
              <a:rPr lang="fr-BE" dirty="0">
                <a:solidFill>
                  <a:schemeClr val="tx2"/>
                </a:solidFill>
              </a:rPr>
              <a:t> </a:t>
            </a:r>
            <a:r>
              <a:rPr lang="fr-BE" dirty="0" err="1">
                <a:solidFill>
                  <a:schemeClr val="tx2"/>
                </a:solidFill>
              </a:rPr>
              <a:t>because</a:t>
            </a:r>
            <a:r>
              <a:rPr lang="fr-BE" dirty="0">
                <a:solidFill>
                  <a:schemeClr val="tx2"/>
                </a:solidFill>
              </a:rPr>
              <a:t> </a:t>
            </a:r>
            <a:r>
              <a:rPr lang="fr-BE" dirty="0" err="1">
                <a:solidFill>
                  <a:schemeClr val="tx2"/>
                </a:solidFill>
              </a:rPr>
              <a:t>he’s</a:t>
            </a:r>
            <a:r>
              <a:rPr lang="fr-BE" dirty="0">
                <a:solidFill>
                  <a:schemeClr val="tx2"/>
                </a:solidFill>
              </a:rPr>
              <a:t> </a:t>
            </a:r>
            <a:r>
              <a:rPr lang="fr-BE" dirty="0" err="1">
                <a:solidFill>
                  <a:schemeClr val="tx2"/>
                </a:solidFill>
              </a:rPr>
              <a:t>assigned</a:t>
            </a:r>
            <a:r>
              <a:rPr lang="fr-BE" dirty="0">
                <a:solidFill>
                  <a:schemeClr val="tx2"/>
                </a:solidFill>
              </a:rPr>
              <a:t> to an </a:t>
            </a:r>
            <a:r>
              <a:rPr lang="fr-BE" dirty="0" err="1">
                <a:solidFill>
                  <a:schemeClr val="tx2"/>
                </a:solidFill>
              </a:rPr>
              <a:t>author</a:t>
            </a:r>
            <a:r>
              <a:rPr lang="fr-BE" dirty="0">
                <a:solidFill>
                  <a:schemeClr val="tx2"/>
                </a:solidFill>
              </a:rPr>
              <a:t> group </a:t>
            </a:r>
            <a:r>
              <a:rPr lang="fr-BE" dirty="0" err="1">
                <a:solidFill>
                  <a:schemeClr val="tx2"/>
                </a:solidFill>
              </a:rPr>
              <a:t>which</a:t>
            </a:r>
            <a:r>
              <a:rPr lang="fr-BE" dirty="0">
                <a:solidFill>
                  <a:schemeClr val="tx2"/>
                </a:solidFill>
              </a:rPr>
              <a:t> </a:t>
            </a:r>
            <a:r>
              <a:rPr lang="fr-BE" dirty="0" err="1">
                <a:solidFill>
                  <a:schemeClr val="tx2"/>
                </a:solidFill>
              </a:rPr>
              <a:t>doesn’t</a:t>
            </a:r>
            <a:r>
              <a:rPr lang="fr-BE" dirty="0">
                <a:solidFill>
                  <a:schemeClr val="tx2"/>
                </a:solidFill>
              </a:rPr>
              <a:t> </a:t>
            </a:r>
            <a:r>
              <a:rPr lang="fr-BE" dirty="0" err="1">
                <a:solidFill>
                  <a:schemeClr val="tx2"/>
                </a:solidFill>
              </a:rPr>
              <a:t>exist</a:t>
            </a:r>
            <a:r>
              <a:rPr lang="fr-BE" dirty="0">
                <a:solidFill>
                  <a:schemeClr val="tx2"/>
                </a:solidFill>
              </a:rPr>
              <a:t> </a:t>
            </a:r>
            <a:r>
              <a:rPr lang="fr-BE" dirty="0" err="1">
                <a:solidFill>
                  <a:schemeClr val="tx2"/>
                </a:solidFill>
              </a:rPr>
              <a:t>after</a:t>
            </a:r>
            <a:r>
              <a:rPr lang="fr-BE" dirty="0">
                <a:solidFill>
                  <a:schemeClr val="tx2"/>
                </a:solidFill>
              </a:rPr>
              <a:t> the migration process. </a:t>
            </a:r>
            <a:r>
              <a:rPr lang="fr-BE" dirty="0" err="1">
                <a:solidFill>
                  <a:schemeClr val="tx2"/>
                </a:solidFill>
              </a:rPr>
              <a:t>Bill’s</a:t>
            </a:r>
            <a:r>
              <a:rPr lang="fr-BE" dirty="0">
                <a:solidFill>
                  <a:schemeClr val="tx2"/>
                </a:solidFill>
              </a:rPr>
              <a:t> migration </a:t>
            </a:r>
            <a:r>
              <a:rPr lang="fr-BE" dirty="0" err="1">
                <a:solidFill>
                  <a:schemeClr val="tx2"/>
                </a:solidFill>
              </a:rPr>
              <a:t>was</a:t>
            </a:r>
            <a:r>
              <a:rPr lang="fr-BE" dirty="0">
                <a:solidFill>
                  <a:schemeClr val="tx2"/>
                </a:solidFill>
              </a:rPr>
              <a:t> </a:t>
            </a:r>
            <a:r>
              <a:rPr lang="fr-BE" b="1" dirty="0" err="1">
                <a:solidFill>
                  <a:schemeClr val="tx2"/>
                </a:solidFill>
              </a:rPr>
              <a:t>partially</a:t>
            </a:r>
            <a:r>
              <a:rPr lang="fr-BE" dirty="0">
                <a:solidFill>
                  <a:schemeClr val="tx2"/>
                </a:solidFill>
              </a:rPr>
              <a:t> </a:t>
            </a:r>
            <a:r>
              <a:rPr lang="fr-BE" dirty="0" err="1">
                <a:solidFill>
                  <a:schemeClr val="tx2"/>
                </a:solidFill>
              </a:rPr>
              <a:t>successful</a:t>
            </a:r>
            <a:r>
              <a:rPr lang="fr-BE" dirty="0">
                <a:solidFill>
                  <a:schemeClr val="tx2"/>
                </a:solidFill>
              </a:rPr>
              <a:t> </a:t>
            </a:r>
            <a:r>
              <a:rPr lang="fr-BE" dirty="0" err="1">
                <a:solidFill>
                  <a:schemeClr val="tx2"/>
                </a:solidFill>
              </a:rPr>
              <a:t>because</a:t>
            </a:r>
            <a:r>
              <a:rPr lang="fr-BE" dirty="0">
                <a:solidFill>
                  <a:schemeClr val="tx2"/>
                </a:solidFill>
              </a:rPr>
              <a:t> </a:t>
            </a:r>
            <a:r>
              <a:rPr lang="fr-BE" dirty="0" err="1">
                <a:solidFill>
                  <a:schemeClr val="tx2"/>
                </a:solidFill>
              </a:rPr>
              <a:t>he</a:t>
            </a:r>
            <a:r>
              <a:rPr lang="fr-BE" dirty="0">
                <a:solidFill>
                  <a:schemeClr val="tx2"/>
                </a:solidFill>
              </a:rPr>
              <a:t> has a </a:t>
            </a:r>
            <a:r>
              <a:rPr lang="fr-BE" dirty="0" err="1">
                <a:solidFill>
                  <a:schemeClr val="tx2"/>
                </a:solidFill>
              </a:rPr>
              <a:t>grant</a:t>
            </a:r>
            <a:r>
              <a:rPr lang="fr-BE" dirty="0">
                <a:solidFill>
                  <a:schemeClr val="tx2"/>
                </a:solidFill>
              </a:rPr>
              <a:t> </a:t>
            </a:r>
            <a:r>
              <a:rPr lang="fr-BE" dirty="0" err="1">
                <a:solidFill>
                  <a:schemeClr val="tx2"/>
                </a:solidFill>
              </a:rPr>
              <a:t>assigned</a:t>
            </a:r>
            <a:r>
              <a:rPr lang="fr-BE" dirty="0">
                <a:solidFill>
                  <a:schemeClr val="tx2"/>
                </a:solidFill>
              </a:rPr>
              <a:t> to </a:t>
            </a:r>
            <a:r>
              <a:rPr lang="fr-BE" dirty="0" err="1">
                <a:solidFill>
                  <a:schemeClr val="tx2"/>
                </a:solidFill>
              </a:rPr>
              <a:t>Luke’s</a:t>
            </a:r>
            <a:r>
              <a:rPr lang="fr-BE" dirty="0">
                <a:solidFill>
                  <a:schemeClr val="tx2"/>
                </a:solidFill>
              </a:rPr>
              <a:t> </a:t>
            </a:r>
            <a:r>
              <a:rPr lang="fr-BE" dirty="0" err="1">
                <a:solidFill>
                  <a:schemeClr val="tx2"/>
                </a:solidFill>
              </a:rPr>
              <a:t>author</a:t>
            </a:r>
            <a:r>
              <a:rPr lang="fr-BE" dirty="0">
                <a:solidFill>
                  <a:schemeClr val="tx2"/>
                </a:solidFill>
              </a:rPr>
              <a:t> group as </a:t>
            </a:r>
            <a:r>
              <a:rPr lang="fr-BE" dirty="0" err="1">
                <a:solidFill>
                  <a:schemeClr val="tx2"/>
                </a:solidFill>
              </a:rPr>
              <a:t>well</a:t>
            </a:r>
            <a:r>
              <a:rPr lang="fr-BE" dirty="0">
                <a:solidFill>
                  <a:schemeClr val="tx2"/>
                </a:solidFill>
              </a:rPr>
              <a:t> as a </a:t>
            </a:r>
            <a:r>
              <a:rPr lang="fr-BE" dirty="0" err="1">
                <a:solidFill>
                  <a:schemeClr val="tx2"/>
                </a:solidFill>
              </a:rPr>
              <a:t>grant</a:t>
            </a:r>
            <a:r>
              <a:rPr lang="fr-BE" dirty="0">
                <a:solidFill>
                  <a:schemeClr val="tx2"/>
                </a:solidFill>
              </a:rPr>
              <a:t> </a:t>
            </a:r>
            <a:r>
              <a:rPr lang="fr-BE" dirty="0" err="1">
                <a:solidFill>
                  <a:schemeClr val="tx2"/>
                </a:solidFill>
              </a:rPr>
              <a:t>which</a:t>
            </a:r>
            <a:r>
              <a:rPr lang="fr-BE" dirty="0">
                <a:solidFill>
                  <a:schemeClr val="tx2"/>
                </a:solidFill>
              </a:rPr>
              <a:t> </a:t>
            </a:r>
            <a:r>
              <a:rPr lang="fr-BE" dirty="0" err="1">
                <a:solidFill>
                  <a:schemeClr val="tx2"/>
                </a:solidFill>
              </a:rPr>
              <a:t>failed</a:t>
            </a:r>
            <a:r>
              <a:rPr lang="fr-BE" dirty="0">
                <a:solidFill>
                  <a:schemeClr val="tx2"/>
                </a:solidFill>
              </a:rPr>
              <a:t> to </a:t>
            </a:r>
            <a:r>
              <a:rPr lang="fr-BE" dirty="0" err="1">
                <a:solidFill>
                  <a:schemeClr val="tx2"/>
                </a:solidFill>
              </a:rPr>
              <a:t>migrate</a:t>
            </a:r>
            <a:r>
              <a:rPr lang="fr-BE" dirty="0">
                <a:solidFill>
                  <a:schemeClr val="tx2"/>
                </a:solidFill>
              </a:rPr>
              <a:t> to </a:t>
            </a:r>
            <a:r>
              <a:rPr lang="fr-BE" dirty="0" err="1">
                <a:solidFill>
                  <a:schemeClr val="tx2"/>
                </a:solidFill>
              </a:rPr>
              <a:t>Jo’s</a:t>
            </a:r>
            <a:r>
              <a:rPr lang="fr-BE" dirty="0">
                <a:solidFill>
                  <a:schemeClr val="tx2"/>
                </a:solidFill>
              </a:rPr>
              <a:t> </a:t>
            </a:r>
            <a:r>
              <a:rPr lang="fr-BE" dirty="0" err="1">
                <a:solidFill>
                  <a:schemeClr val="tx2"/>
                </a:solidFill>
              </a:rPr>
              <a:t>author</a:t>
            </a:r>
            <a:r>
              <a:rPr lang="fr-BE" dirty="0">
                <a:solidFill>
                  <a:schemeClr val="tx2"/>
                </a:solidFill>
              </a:rPr>
              <a:t> group.</a:t>
            </a:r>
          </a:p>
        </p:txBody>
      </p:sp>
    </p:spTree>
    <p:extLst>
      <p:ext uri="{BB962C8B-B14F-4D97-AF65-F5344CB8AC3E}">
        <p14:creationId xmlns:p14="http://schemas.microsoft.com/office/powerpoint/2010/main" val="2253382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3150B-31DD-4942-D43E-0CB573AF322E}"/>
              </a:ext>
            </a:extLst>
          </p:cNvPr>
          <p:cNvSpPr>
            <a:spLocks noGrp="1"/>
          </p:cNvSpPr>
          <p:nvPr>
            <p:ph type="title"/>
          </p:nvPr>
        </p:nvSpPr>
        <p:spPr/>
        <p:txBody>
          <a:bodyPr/>
          <a:lstStyle/>
          <a:p>
            <a:r>
              <a:rPr lang="en-US" dirty="0"/>
              <a:t>ROUND TABLE APPROACH</a:t>
            </a:r>
          </a:p>
        </p:txBody>
      </p:sp>
      <p:sp>
        <p:nvSpPr>
          <p:cNvPr id="5" name="TextBox 4">
            <a:extLst>
              <a:ext uri="{FF2B5EF4-FFF2-40B4-BE49-F238E27FC236}">
                <a16:creationId xmlns:a16="http://schemas.microsoft.com/office/drawing/2014/main" id="{1A4F9C0B-F649-271B-069D-C96B5CFAC026}"/>
              </a:ext>
            </a:extLst>
          </p:cNvPr>
          <p:cNvSpPr txBox="1"/>
          <p:nvPr/>
        </p:nvSpPr>
        <p:spPr>
          <a:xfrm>
            <a:off x="376881" y="1704806"/>
            <a:ext cx="6098518" cy="1938992"/>
          </a:xfrm>
          <a:prstGeom prst="rect">
            <a:avLst/>
          </a:prstGeom>
          <a:noFill/>
        </p:spPr>
        <p:txBody>
          <a:bodyPr wrap="square">
            <a:spAutoFit/>
          </a:bodyPr>
          <a:lstStyle/>
          <a:p>
            <a:r>
              <a:rPr lang="en-US" sz="4000" b="1" dirty="0"/>
              <a:t>Collaborative sessions around your questions &amp; queries</a:t>
            </a:r>
          </a:p>
        </p:txBody>
      </p:sp>
      <p:sp>
        <p:nvSpPr>
          <p:cNvPr id="6" name="TextBox 5">
            <a:extLst>
              <a:ext uri="{FF2B5EF4-FFF2-40B4-BE49-F238E27FC236}">
                <a16:creationId xmlns:a16="http://schemas.microsoft.com/office/drawing/2014/main" id="{1CBD7BA2-89FE-6868-BF33-FCFEF8DA9732}"/>
              </a:ext>
            </a:extLst>
          </p:cNvPr>
          <p:cNvSpPr txBox="1"/>
          <p:nvPr/>
        </p:nvSpPr>
        <p:spPr>
          <a:xfrm>
            <a:off x="376881" y="3643798"/>
            <a:ext cx="5719119" cy="1785104"/>
          </a:xfrm>
          <a:prstGeom prst="rect">
            <a:avLst/>
          </a:prstGeom>
          <a:noFill/>
        </p:spPr>
        <p:txBody>
          <a:bodyPr wrap="square">
            <a:spAutoFit/>
          </a:bodyPr>
          <a:lstStyle/>
          <a:p>
            <a:r>
              <a:rPr lang="en-US" sz="2800" dirty="0"/>
              <a:t>We want to build the ICT info sessions around your topics!</a:t>
            </a:r>
          </a:p>
          <a:p>
            <a:endParaRPr lang="en-US" dirty="0"/>
          </a:p>
          <a:p>
            <a:r>
              <a:rPr lang="en-US" dirty="0">
                <a:solidFill>
                  <a:schemeClr val="accent1"/>
                </a:solidFill>
              </a:rPr>
              <a:t>What topics would you like to see in the ICT info session?</a:t>
            </a:r>
          </a:p>
        </p:txBody>
      </p:sp>
      <p:pic>
        <p:nvPicPr>
          <p:cNvPr id="3074" name="Picture 2" descr="The Covid-19 Round Table Discussion – Amherst Opera House Company">
            <a:extLst>
              <a:ext uri="{FF2B5EF4-FFF2-40B4-BE49-F238E27FC236}">
                <a16:creationId xmlns:a16="http://schemas.microsoft.com/office/drawing/2014/main" id="{0FBB7CAF-E738-6206-7ADD-B0A7386390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5399" y="1598738"/>
            <a:ext cx="5325292" cy="4090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2441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5E76E7-44E2-75EE-BC77-E5B25B1BA71A}"/>
              </a:ext>
            </a:extLst>
          </p:cNvPr>
          <p:cNvSpPr>
            <a:spLocks noGrp="1"/>
          </p:cNvSpPr>
          <p:nvPr>
            <p:ph type="title"/>
          </p:nvPr>
        </p:nvSpPr>
        <p:spPr/>
        <p:txBody>
          <a:bodyPr/>
          <a:lstStyle/>
          <a:p>
            <a:r>
              <a:rPr lang="en-IE" dirty="0"/>
              <a:t>CONTENTS</a:t>
            </a:r>
          </a:p>
        </p:txBody>
      </p:sp>
      <p:sp>
        <p:nvSpPr>
          <p:cNvPr id="5" name="Content Placeholder 4">
            <a:extLst>
              <a:ext uri="{FF2B5EF4-FFF2-40B4-BE49-F238E27FC236}">
                <a16:creationId xmlns:a16="http://schemas.microsoft.com/office/drawing/2014/main" id="{A63365D1-DD12-254C-0EB7-403EC9C8B6E3}"/>
              </a:ext>
            </a:extLst>
          </p:cNvPr>
          <p:cNvSpPr>
            <a:spLocks noGrp="1"/>
          </p:cNvSpPr>
          <p:nvPr>
            <p:ph idx="1"/>
          </p:nvPr>
        </p:nvSpPr>
        <p:spPr>
          <a:xfrm>
            <a:off x="543195" y="1663681"/>
            <a:ext cx="11271249" cy="3854469"/>
          </a:xfrm>
        </p:spPr>
        <p:txBody>
          <a:bodyPr/>
          <a:lstStyle/>
          <a:p>
            <a:pPr marL="342900" indent="-342900">
              <a:buFont typeface="Arial" panose="020B0604020202020204" pitchFamily="34" charset="0"/>
              <a:buChar char="•"/>
            </a:pPr>
            <a:r>
              <a:rPr lang="en-IE" dirty="0"/>
              <a:t>Open Questions &amp; Answers</a:t>
            </a:r>
          </a:p>
          <a:p>
            <a:pPr marL="342900" indent="-342900">
              <a:buFont typeface="Arial" panose="020B0604020202020204" pitchFamily="34" charset="0"/>
              <a:buChar char="•"/>
            </a:pPr>
            <a:r>
              <a:rPr lang="en-IE" dirty="0"/>
              <a:t>EAM 3.0 Status</a:t>
            </a:r>
          </a:p>
          <a:p>
            <a:pPr marL="342900" indent="-342900">
              <a:buFont typeface="Arial" panose="020B0604020202020204" pitchFamily="34" charset="0"/>
              <a:buChar char="•"/>
            </a:pPr>
            <a:r>
              <a:rPr lang="en-IE" dirty="0"/>
              <a:t>EAM 3.0 Tips &amp; Tricks</a:t>
            </a:r>
          </a:p>
          <a:p>
            <a:pPr marL="342900" indent="-342900">
              <a:buFont typeface="Arial" panose="020B0604020202020204" pitchFamily="34" charset="0"/>
              <a:buChar char="•"/>
            </a:pPr>
            <a:r>
              <a:rPr lang="en-IE" dirty="0"/>
              <a:t>Round Table</a:t>
            </a:r>
          </a:p>
        </p:txBody>
      </p:sp>
    </p:spTree>
    <p:extLst>
      <p:ext uri="{BB962C8B-B14F-4D97-AF65-F5344CB8AC3E}">
        <p14:creationId xmlns:p14="http://schemas.microsoft.com/office/powerpoint/2010/main" val="3995694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F370E-0BA8-B7DD-C68E-E7A85CB3F9E3}"/>
              </a:ext>
            </a:extLst>
          </p:cNvPr>
          <p:cNvSpPr>
            <a:spLocks noGrp="1"/>
          </p:cNvSpPr>
          <p:nvPr>
            <p:ph type="title"/>
          </p:nvPr>
        </p:nvSpPr>
        <p:spPr/>
        <p:txBody>
          <a:bodyPr/>
          <a:lstStyle/>
          <a:p>
            <a:r>
              <a:rPr lang="en-IE" dirty="0"/>
              <a:t>OPEN QUESTIONS</a:t>
            </a:r>
            <a:br>
              <a:rPr lang="en-IE" dirty="0"/>
            </a:br>
            <a:endParaRPr lang="en-IE" dirty="0"/>
          </a:p>
        </p:txBody>
      </p:sp>
      <p:graphicFrame>
        <p:nvGraphicFramePr>
          <p:cNvPr id="4" name="Table 3">
            <a:extLst>
              <a:ext uri="{FF2B5EF4-FFF2-40B4-BE49-F238E27FC236}">
                <a16:creationId xmlns:a16="http://schemas.microsoft.com/office/drawing/2014/main" id="{948A9BD6-4A9E-83E8-C0EA-6FE15F0C1228}"/>
              </a:ext>
            </a:extLst>
          </p:cNvPr>
          <p:cNvGraphicFramePr>
            <a:graphicFrameLocks noGrp="1"/>
          </p:cNvGraphicFramePr>
          <p:nvPr>
            <p:extLst>
              <p:ext uri="{D42A27DB-BD31-4B8C-83A1-F6EECF244321}">
                <p14:modId xmlns:p14="http://schemas.microsoft.com/office/powerpoint/2010/main" val="3286579475"/>
              </p:ext>
            </p:extLst>
          </p:nvPr>
        </p:nvGraphicFramePr>
        <p:xfrm>
          <a:off x="316523" y="1388726"/>
          <a:ext cx="11494476" cy="4313076"/>
        </p:xfrm>
        <a:graphic>
          <a:graphicData uri="http://schemas.openxmlformats.org/drawingml/2006/table">
            <a:tbl>
              <a:tblPr/>
              <a:tblGrid>
                <a:gridCol w="1553229">
                  <a:extLst>
                    <a:ext uri="{9D8B030D-6E8A-4147-A177-3AD203B41FA5}">
                      <a16:colId xmlns:a16="http://schemas.microsoft.com/office/drawing/2014/main" val="2046094590"/>
                    </a:ext>
                  </a:extLst>
                </a:gridCol>
                <a:gridCol w="5772019">
                  <a:extLst>
                    <a:ext uri="{9D8B030D-6E8A-4147-A177-3AD203B41FA5}">
                      <a16:colId xmlns:a16="http://schemas.microsoft.com/office/drawing/2014/main" val="2643545263"/>
                    </a:ext>
                  </a:extLst>
                </a:gridCol>
                <a:gridCol w="4169228">
                  <a:extLst>
                    <a:ext uri="{9D8B030D-6E8A-4147-A177-3AD203B41FA5}">
                      <a16:colId xmlns:a16="http://schemas.microsoft.com/office/drawing/2014/main" val="119678063"/>
                    </a:ext>
                  </a:extLst>
                </a:gridCol>
              </a:tblGrid>
              <a:tr h="298321">
                <a:tc>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r>
                        <a:rPr kumimoji="0" lang="en-US" sz="1400" b="1" i="0" u="none" strike="noStrike" cap="none" normalizeH="0" baseline="0" dirty="0">
                          <a:ln>
                            <a:noFill/>
                          </a:ln>
                          <a:solidFill>
                            <a:schemeClr val="accent2"/>
                          </a:solidFill>
                          <a:effectLst/>
                          <a:latin typeface="Arial" charset="0"/>
                        </a:rPr>
                        <a:t>NAME</a:t>
                      </a:r>
                    </a:p>
                  </a:txBody>
                  <a:tcPr marL="86357" marR="86357" marT="43206" marB="43206" anchor="ctr" anchorCtr="1"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r>
                        <a:rPr kumimoji="0" lang="en-US" sz="1400" b="1" i="0" u="none" strike="noStrike" cap="none" normalizeH="0" baseline="0" dirty="0">
                          <a:ln>
                            <a:noFill/>
                          </a:ln>
                          <a:solidFill>
                            <a:schemeClr val="accent2"/>
                          </a:solidFill>
                          <a:effectLst/>
                          <a:latin typeface="Arial" charset="0"/>
                        </a:rPr>
                        <a:t>QUESTION</a:t>
                      </a:r>
                    </a:p>
                  </a:txBody>
                  <a:tcPr marL="86357" marR="86357" marT="43206" marB="43206" anchor="ctr" anchorCtr="1"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r>
                        <a:rPr kumimoji="0" lang="en-US" sz="1400" b="1" i="0" u="none" strike="noStrike" cap="none" normalizeH="0" baseline="0" dirty="0">
                          <a:ln>
                            <a:noFill/>
                          </a:ln>
                          <a:solidFill>
                            <a:schemeClr val="accent2"/>
                          </a:solidFill>
                          <a:effectLst/>
                          <a:latin typeface="Arial" charset="0"/>
                        </a:rPr>
                        <a:t>ANSWER</a:t>
                      </a:r>
                    </a:p>
                  </a:txBody>
                  <a:tcPr marL="86357" marR="86357" marT="43206" marB="43206" anchor="ctr" anchorCtr="1"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84195950"/>
                  </a:ext>
                </a:extLst>
              </a:tr>
              <a:tr h="1147631">
                <a:tc>
                  <a:txBody>
                    <a:bodyPr/>
                    <a:lstStyle/>
                    <a:p>
                      <a:pPr algn="l"/>
                      <a:r>
                        <a:rPr lang="en-US" sz="1400" dirty="0">
                          <a:solidFill>
                            <a:schemeClr val="tx1"/>
                          </a:solidFill>
                          <a:latin typeface="+mn-lt"/>
                        </a:rPr>
                        <a:t>Bart De Maeyer</a:t>
                      </a:r>
                    </a:p>
                    <a:p>
                      <a:pPr algn="l"/>
                      <a:r>
                        <a:rPr lang="en-US" sz="1400" b="1" dirty="0">
                          <a:solidFill>
                            <a:schemeClr val="tx1"/>
                          </a:solidFill>
                          <a:latin typeface="+mn-lt"/>
                        </a:rPr>
                        <a:t>UZA</a:t>
                      </a:r>
                    </a:p>
                  </a:txBody>
                  <a:tcPr marL="86357" marR="86357" marT="43206" marB="43206" anchor="ctr" horzOverflow="overflow">
                    <a:lnL w="9525" cap="flat" cmpd="sng" algn="ctr">
                      <a:solidFill>
                        <a:srgbClr val="FFB500">
                          <a:lumMod val="40000"/>
                          <a:lumOff val="60000"/>
                        </a:srgbClr>
                      </a:solidFill>
                      <a:prstDash val="solid"/>
                      <a:round/>
                      <a:headEnd type="none" w="med" len="med"/>
                      <a:tailEnd type="none" w="med" len="med"/>
                    </a:lnL>
                    <a:lnR w="9525" cap="flat" cmpd="sng" algn="ctr">
                      <a:solidFill>
                        <a:srgbClr val="FFB500">
                          <a:lumMod val="40000"/>
                          <a:lumOff val="60000"/>
                        </a:srgbClr>
                      </a:solidFill>
                      <a:prstDash val="solid"/>
                      <a:round/>
                      <a:headEnd type="none" w="med" len="med"/>
                      <a:tailEnd type="none" w="med" len="med"/>
                    </a:lnR>
                    <a:lnT w="6350" cap="flat" cmpd="sng" algn="ctr">
                      <a:noFill/>
                      <a:prstDash val="sysDash"/>
                      <a:round/>
                      <a:headEnd type="none" w="med" len="med"/>
                      <a:tailEnd type="none" w="med" len="med"/>
                    </a:lnT>
                    <a:lnB w="6350" cap="flat" cmpd="sng" algn="ctr">
                      <a:solidFill>
                        <a:srgbClr val="666666">
                          <a:lumMod val="60000"/>
                          <a:lumOff val="40000"/>
                        </a:srgbClr>
                      </a:solidFill>
                      <a:prstDash val="sysDash"/>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mn-lt"/>
                        </a:rPr>
                        <a:t>No ticket</a:t>
                      </a:r>
                      <a:r>
                        <a:rPr lang="en-US" sz="1400" dirty="0">
                          <a:solidFill>
                            <a:schemeClr val="tx1"/>
                          </a:solidFill>
                          <a:latin typeface="+mn-lt"/>
                        </a:rPr>
                        <a:t> - Is it possible to give a new update about the </a:t>
                      </a:r>
                      <a:r>
                        <a:rPr lang="en-US" sz="1400" dirty="0" err="1">
                          <a:solidFill>
                            <a:schemeClr val="tx1"/>
                          </a:solidFill>
                          <a:latin typeface="+mn-lt"/>
                        </a:rPr>
                        <a:t>MyCarenet</a:t>
                      </a:r>
                      <a:r>
                        <a:rPr lang="en-US" sz="1400" dirty="0">
                          <a:solidFill>
                            <a:schemeClr val="tx1"/>
                          </a:solidFill>
                          <a:latin typeface="+mn-lt"/>
                        </a:rPr>
                        <a:t> status in our next bi-weekly on 26/01/2024:</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n-lt"/>
                        </a:rPr>
                        <a:t>•	Are all problems solved</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n-lt"/>
                        </a:rPr>
                        <a:t>•	Can we resend old registration (which-ones)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400" dirty="0">
                        <a:solidFill>
                          <a:schemeClr val="tx1"/>
                        </a:solidFill>
                        <a:latin typeface="+mn-lt"/>
                      </a:endParaRPr>
                    </a:p>
                  </a:txBody>
                  <a:tcPr marL="86357" marR="86357" marT="43206" marB="43206" anchor="ctr" horzOverflow="overflow">
                    <a:lnL w="9525" cap="flat" cmpd="sng" algn="ctr">
                      <a:solidFill>
                        <a:srgbClr val="FFB500">
                          <a:lumMod val="40000"/>
                          <a:lumOff val="60000"/>
                        </a:srgbClr>
                      </a:solidFill>
                      <a:prstDash val="solid"/>
                      <a:round/>
                      <a:headEnd type="none" w="med" len="med"/>
                      <a:tailEnd type="none" w="med" len="med"/>
                    </a:lnL>
                    <a:lnR w="9525" cap="flat" cmpd="sng" algn="ctr">
                      <a:solidFill>
                        <a:srgbClr val="FFB500">
                          <a:lumMod val="40000"/>
                          <a:lumOff val="60000"/>
                        </a:srgbClr>
                      </a:solidFill>
                      <a:prstDash val="solid"/>
                      <a:round/>
                      <a:headEnd type="none" w="med" len="med"/>
                      <a:tailEnd type="none" w="med" len="med"/>
                    </a:lnR>
                    <a:lnT w="6350" cap="flat" cmpd="sng" algn="ctr">
                      <a:noFill/>
                      <a:prstDash val="sysDash"/>
                      <a:round/>
                      <a:headEnd type="none" w="med" len="med"/>
                      <a:tailEnd type="none" w="med" len="med"/>
                    </a:lnT>
                    <a:lnB w="6350" cap="flat" cmpd="sng" algn="ctr">
                      <a:solidFill>
                        <a:srgbClr val="666666">
                          <a:lumMod val="60000"/>
                          <a:lumOff val="40000"/>
                        </a:srgbClr>
                      </a:solidFill>
                      <a:prstDash val="sysDash"/>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solidFill>
                            <a:schemeClr val="bg1">
                              <a:lumMod val="50000"/>
                            </a:schemeClr>
                          </a:solidFill>
                          <a:latin typeface="+mn-lt"/>
                        </a:rPr>
                        <a:t>There is currently a backlog for which we have a solution to resolve. We are aligning with RIZIV at the moment to provide a reporting mechanism. There is a follow up meeting with RIZIV next week on Wednesday to discuss the matter. </a:t>
                      </a:r>
                      <a:br>
                        <a:rPr lang="en-US" sz="1400" dirty="0">
                          <a:solidFill>
                            <a:schemeClr val="tx1">
                              <a:lumMod val="50000"/>
                            </a:schemeClr>
                          </a:solidFill>
                          <a:latin typeface="+mn-lt"/>
                        </a:rPr>
                      </a:br>
                      <a:r>
                        <a:rPr lang="en-US" sz="1400" dirty="0">
                          <a:solidFill>
                            <a:schemeClr val="tx1">
                              <a:lumMod val="50000"/>
                            </a:schemeClr>
                          </a:solidFill>
                          <a:latin typeface="+mn-lt"/>
                        </a:rPr>
                        <a:t>Subsequent to the meeting, further analysis has to be conducted by RIZIV in order to resolve the issue.</a:t>
                      </a:r>
                      <a:endParaRPr lang="en-US" sz="1400" dirty="0">
                        <a:solidFill>
                          <a:srgbClr val="FF0000"/>
                        </a:solidFill>
                        <a:latin typeface="+mn-lt"/>
                      </a:endParaRPr>
                    </a:p>
                  </a:txBody>
                  <a:tcPr marL="86357" marR="86357" marT="43206" marB="43206" anchor="ctr" horzOverflow="overflow">
                    <a:lnL w="9525" cap="flat" cmpd="sng" algn="ctr">
                      <a:solidFill>
                        <a:srgbClr val="FFB500">
                          <a:lumMod val="40000"/>
                          <a:lumOff val="60000"/>
                        </a:srgbClr>
                      </a:solidFill>
                      <a:prstDash val="solid"/>
                      <a:round/>
                      <a:headEnd type="none" w="med" len="med"/>
                      <a:tailEnd type="none" w="med" len="med"/>
                    </a:lnL>
                    <a:lnR w="9525" cap="flat" cmpd="sng" algn="ctr">
                      <a:solidFill>
                        <a:srgbClr val="FFB500">
                          <a:lumMod val="40000"/>
                          <a:lumOff val="60000"/>
                        </a:srgbClr>
                      </a:solidFill>
                      <a:prstDash val="solid"/>
                      <a:round/>
                      <a:headEnd type="none" w="med" len="med"/>
                      <a:tailEnd type="none" w="med" len="med"/>
                    </a:lnR>
                    <a:lnT w="6350" cap="flat" cmpd="sng" algn="ctr">
                      <a:noFill/>
                      <a:prstDash val="sysDash"/>
                      <a:round/>
                      <a:headEnd type="none" w="med" len="med"/>
                      <a:tailEnd type="none" w="med" len="med"/>
                    </a:lnT>
                    <a:lnB w="6350" cap="flat" cmpd="sng" algn="ctr">
                      <a:solidFill>
                        <a:srgbClr val="666666">
                          <a:lumMod val="60000"/>
                          <a:lumOff val="40000"/>
                        </a:srgbClr>
                      </a:solidFill>
                      <a:prstDash val="sysDash"/>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560300280"/>
                  </a:ext>
                </a:extLst>
              </a:tr>
              <a:tr h="220926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n-lt"/>
                        </a:rPr>
                        <a:t>Thomas Elskens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mn-lt"/>
                        </a:rPr>
                        <a:t>UZ Brussel</a:t>
                      </a:r>
                    </a:p>
                  </a:txBody>
                  <a:tcPr marL="86357" marR="86357" marT="43206" marB="43206" anchor="ctr" horzOverflow="overflow">
                    <a:lnL w="9525" cap="flat" cmpd="sng" algn="ctr">
                      <a:solidFill>
                        <a:srgbClr val="FFB500">
                          <a:lumMod val="40000"/>
                          <a:lumOff val="60000"/>
                        </a:srgbClr>
                      </a:solidFill>
                      <a:prstDash val="solid"/>
                      <a:round/>
                      <a:headEnd type="none" w="med" len="med"/>
                      <a:tailEnd type="none" w="med" len="med"/>
                    </a:lnL>
                    <a:lnR w="9525" cap="flat" cmpd="sng" algn="ctr">
                      <a:solidFill>
                        <a:srgbClr val="FFB500">
                          <a:lumMod val="40000"/>
                          <a:lumOff val="60000"/>
                        </a:srgbClr>
                      </a:solidFill>
                      <a:prstDash val="solid"/>
                      <a:round/>
                      <a:headEnd type="none" w="med" len="med"/>
                      <a:tailEnd type="none" w="med" len="med"/>
                    </a:lnR>
                    <a:lnT w="6350" cap="flat" cmpd="sng" algn="ctr">
                      <a:solidFill>
                        <a:srgbClr val="666666">
                          <a:lumMod val="60000"/>
                          <a:lumOff val="40000"/>
                        </a:srgbClr>
                      </a:solidFill>
                      <a:prstDash val="sysDash"/>
                      <a:round/>
                      <a:headEnd type="none" w="med" len="med"/>
                      <a:tailEnd type="none" w="med" len="med"/>
                    </a:lnT>
                    <a:lnB w="6350" cap="flat" cmpd="sng" algn="ctr">
                      <a:solidFill>
                        <a:srgbClr val="666666">
                          <a:lumMod val="60000"/>
                          <a:lumOff val="40000"/>
                        </a:srgbClr>
                      </a:solidFill>
                      <a:prstDash val="sysDash"/>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en-US" sz="1400" b="1" dirty="0">
                          <a:solidFill>
                            <a:schemeClr val="tx2">
                              <a:lumMod val="50000"/>
                            </a:schemeClr>
                          </a:solidFill>
                          <a:latin typeface="+mn-lt"/>
                        </a:rPr>
                        <a:t>INC0213138</a:t>
                      </a:r>
                      <a:r>
                        <a:rPr lang="en-US" sz="1400" dirty="0">
                          <a:solidFill>
                            <a:schemeClr val="tx2">
                              <a:lumMod val="50000"/>
                            </a:schemeClr>
                          </a:solidFill>
                          <a:latin typeface="+mn-lt"/>
                        </a:rPr>
                        <a:t> - The registration request in attachment (sent by REST API) is being rejected because of a missing G8 score: "De </a:t>
                      </a:r>
                      <a:r>
                        <a:rPr lang="en-US" sz="1400" dirty="0" err="1">
                          <a:solidFill>
                            <a:schemeClr val="tx2">
                              <a:lumMod val="50000"/>
                            </a:schemeClr>
                          </a:solidFill>
                          <a:latin typeface="+mn-lt"/>
                        </a:rPr>
                        <a:t>waarde</a:t>
                      </a:r>
                      <a:r>
                        <a:rPr lang="en-US" sz="1400" dirty="0">
                          <a:solidFill>
                            <a:schemeClr val="tx2">
                              <a:lumMod val="50000"/>
                            </a:schemeClr>
                          </a:solidFill>
                          <a:latin typeface="+mn-lt"/>
                        </a:rPr>
                        <a:t> voor score G8 </a:t>
                      </a:r>
                      <a:r>
                        <a:rPr lang="en-US" sz="1400" dirty="0" err="1">
                          <a:solidFill>
                            <a:schemeClr val="tx2">
                              <a:lumMod val="50000"/>
                            </a:schemeClr>
                          </a:solidFill>
                          <a:latin typeface="+mn-lt"/>
                        </a:rPr>
                        <a:t>moet</a:t>
                      </a:r>
                      <a:r>
                        <a:rPr lang="en-US" sz="1400" dirty="0">
                          <a:solidFill>
                            <a:schemeClr val="tx2">
                              <a:lumMod val="50000"/>
                            </a:schemeClr>
                          </a:solidFill>
                          <a:latin typeface="+mn-lt"/>
                        </a:rPr>
                        <a:t> </a:t>
                      </a:r>
                      <a:r>
                        <a:rPr lang="en-US" sz="1400" dirty="0" err="1">
                          <a:solidFill>
                            <a:schemeClr val="tx2">
                              <a:lumMod val="50000"/>
                            </a:schemeClr>
                          </a:solidFill>
                          <a:latin typeface="+mn-lt"/>
                        </a:rPr>
                        <a:t>een</a:t>
                      </a:r>
                      <a:r>
                        <a:rPr lang="en-US" sz="1400" dirty="0">
                          <a:solidFill>
                            <a:schemeClr val="tx2">
                              <a:lumMod val="50000"/>
                            </a:schemeClr>
                          </a:solidFill>
                          <a:latin typeface="+mn-lt"/>
                        </a:rPr>
                        <a:t> </a:t>
                      </a:r>
                      <a:r>
                        <a:rPr lang="en-US" sz="1400" dirty="0" err="1">
                          <a:solidFill>
                            <a:schemeClr val="tx2">
                              <a:lumMod val="50000"/>
                            </a:schemeClr>
                          </a:solidFill>
                          <a:latin typeface="+mn-lt"/>
                        </a:rPr>
                        <a:t>getal</a:t>
                      </a:r>
                      <a:r>
                        <a:rPr lang="en-US" sz="1400" dirty="0">
                          <a:solidFill>
                            <a:schemeClr val="tx2">
                              <a:lumMod val="50000"/>
                            </a:schemeClr>
                          </a:solidFill>
                          <a:latin typeface="+mn-lt"/>
                        </a:rPr>
                        <a:t> </a:t>
                      </a:r>
                      <a:r>
                        <a:rPr lang="en-US" sz="1400" dirty="0" err="1">
                          <a:solidFill>
                            <a:schemeClr val="tx2">
                              <a:lumMod val="50000"/>
                            </a:schemeClr>
                          </a:solidFill>
                          <a:latin typeface="+mn-lt"/>
                        </a:rPr>
                        <a:t>zijn</a:t>
                      </a:r>
                      <a:r>
                        <a:rPr lang="en-US" sz="1400" dirty="0">
                          <a:solidFill>
                            <a:schemeClr val="tx2">
                              <a:lumMod val="50000"/>
                            </a:schemeClr>
                          </a:solidFill>
                          <a:latin typeface="+mn-lt"/>
                        </a:rPr>
                        <a:t> van 0,0 </a:t>
                      </a:r>
                      <a:r>
                        <a:rPr lang="en-US" sz="1400" dirty="0" err="1">
                          <a:solidFill>
                            <a:schemeClr val="tx2">
                              <a:lumMod val="50000"/>
                            </a:schemeClr>
                          </a:solidFill>
                          <a:latin typeface="+mn-lt"/>
                        </a:rPr>
                        <a:t>t.e.m.</a:t>
                      </a:r>
                      <a:r>
                        <a:rPr lang="en-US" sz="1400" dirty="0">
                          <a:solidFill>
                            <a:schemeClr val="tx2">
                              <a:lumMod val="50000"/>
                            </a:schemeClr>
                          </a:solidFill>
                          <a:latin typeface="+mn-lt"/>
                        </a:rPr>
                        <a:t> 17,0". This does not seem correct, in any case not compliant with neither the data dictionary nor the UI. G8 score is only required when three conditions are met: 1) valve to be treated has to be the aortic one; 2) the initial approach has to be </a:t>
                      </a:r>
                      <a:r>
                        <a:rPr lang="en-US" sz="1400" dirty="0" err="1">
                          <a:solidFill>
                            <a:schemeClr val="tx2">
                              <a:lumMod val="50000"/>
                            </a:schemeClr>
                          </a:solidFill>
                          <a:latin typeface="+mn-lt"/>
                        </a:rPr>
                        <a:t>percutaneaous</a:t>
                      </a:r>
                      <a:r>
                        <a:rPr lang="en-US" sz="1400" dirty="0">
                          <a:solidFill>
                            <a:schemeClr val="tx2">
                              <a:lumMod val="50000"/>
                            </a:schemeClr>
                          </a:solidFill>
                          <a:latin typeface="+mn-lt"/>
                        </a:rPr>
                        <a:t>; 3) decision factors for a </a:t>
                      </a:r>
                      <a:r>
                        <a:rPr lang="en-US" sz="1400" dirty="0" err="1">
                          <a:solidFill>
                            <a:schemeClr val="tx2">
                              <a:lumMod val="50000"/>
                            </a:schemeClr>
                          </a:solidFill>
                          <a:latin typeface="+mn-lt"/>
                        </a:rPr>
                        <a:t>percutaneaous</a:t>
                      </a:r>
                      <a:r>
                        <a:rPr lang="en-US" sz="1400" dirty="0">
                          <a:solidFill>
                            <a:schemeClr val="tx2">
                              <a:lumMod val="50000"/>
                            </a:schemeClr>
                          </a:solidFill>
                          <a:latin typeface="+mn-lt"/>
                        </a:rPr>
                        <a:t> approach have to contain "frailty". However, in this case, none of these conditions are met: the initial approach is surgical, aortic valve is not treated, and no frailty in the decision factors.</a:t>
                      </a:r>
                    </a:p>
                  </a:txBody>
                  <a:tcPr marL="86357" marR="86357" marT="43206" marB="43206" horzOverflow="overflow">
                    <a:lnL w="9525" cap="flat" cmpd="sng" algn="ctr">
                      <a:solidFill>
                        <a:srgbClr val="FFB500">
                          <a:lumMod val="40000"/>
                          <a:lumOff val="60000"/>
                        </a:srgbClr>
                      </a:solidFill>
                      <a:prstDash val="solid"/>
                      <a:round/>
                      <a:headEnd type="none" w="med" len="med"/>
                      <a:tailEnd type="none" w="med" len="med"/>
                    </a:lnL>
                    <a:lnR w="9525" cap="flat" cmpd="sng" algn="ctr">
                      <a:solidFill>
                        <a:srgbClr val="FFB500">
                          <a:lumMod val="40000"/>
                          <a:lumOff val="60000"/>
                        </a:srgbClr>
                      </a:solidFill>
                      <a:prstDash val="solid"/>
                      <a:round/>
                      <a:headEnd type="none" w="med" len="med"/>
                      <a:tailEnd type="none" w="med" len="med"/>
                    </a:lnR>
                    <a:lnT w="6350" cap="flat" cmpd="sng" algn="ctr">
                      <a:solidFill>
                        <a:srgbClr val="666666">
                          <a:lumMod val="60000"/>
                          <a:lumOff val="40000"/>
                        </a:srgbClr>
                      </a:solidFill>
                      <a:prstDash val="sysDash"/>
                      <a:round/>
                      <a:headEnd type="none" w="med" len="med"/>
                      <a:tailEnd type="none" w="med" len="med"/>
                    </a:lnT>
                    <a:lnB w="6350" cap="flat" cmpd="sng" algn="ctr">
                      <a:solidFill>
                        <a:srgbClr val="666666">
                          <a:lumMod val="60000"/>
                          <a:lumOff val="40000"/>
                        </a:srgbClr>
                      </a:solidFill>
                      <a:prstDash val="sysDash"/>
                      <a:round/>
                      <a:headEnd type="none" w="med" len="med"/>
                      <a:tailEnd type="none" w="med" len="med"/>
                    </a:lnB>
                    <a:lnTlToBr>
                      <a:noFill/>
                    </a:lnTlToBr>
                    <a:lnBlToTr>
                      <a:noFill/>
                    </a:lnBlToTr>
                    <a:solidFill>
                      <a:schemeClr val="bg1"/>
                    </a:solidFill>
                  </a:tcPr>
                </a:tc>
                <a:tc>
                  <a:txBody>
                    <a:bodyPr/>
                    <a:lstStyle/>
                    <a:p>
                      <a:pPr marL="0" indent="0" algn="l">
                        <a:buFont typeface="+mj-lt"/>
                        <a:buNone/>
                      </a:pPr>
                      <a:r>
                        <a:rPr lang="en-US" sz="1400" dirty="0">
                          <a:solidFill>
                            <a:schemeClr val="tx1">
                              <a:lumMod val="60000"/>
                              <a:lumOff val="40000"/>
                            </a:schemeClr>
                          </a:solidFill>
                          <a:latin typeface="+mn-lt"/>
                        </a:rPr>
                        <a:t>Upon investigating this, we noticed a bug for this situation. </a:t>
                      </a:r>
                    </a:p>
                    <a:p>
                      <a:pPr marL="0" indent="0" algn="l">
                        <a:buFont typeface="+mj-lt"/>
                        <a:buNone/>
                      </a:pPr>
                      <a:r>
                        <a:rPr lang="en-US" sz="1400" dirty="0">
                          <a:solidFill>
                            <a:schemeClr val="tx1">
                              <a:lumMod val="60000"/>
                              <a:lumOff val="40000"/>
                            </a:schemeClr>
                          </a:solidFill>
                          <a:latin typeface="+mn-lt"/>
                        </a:rPr>
                        <a:t>A fix will be implemented over one sprint (2 weeks)</a:t>
                      </a:r>
                    </a:p>
                    <a:p>
                      <a:pPr marL="0" indent="0" algn="l">
                        <a:buFont typeface="+mj-lt"/>
                        <a:buNone/>
                      </a:pPr>
                      <a:endParaRPr lang="en-US" sz="1400" dirty="0">
                        <a:solidFill>
                          <a:schemeClr val="tx2">
                            <a:lumMod val="50000"/>
                          </a:schemeClr>
                        </a:solidFill>
                        <a:latin typeface="+mn-lt"/>
                      </a:endParaRPr>
                    </a:p>
                    <a:p>
                      <a:pPr marL="0" indent="0" algn="l">
                        <a:buFont typeface="+mj-lt"/>
                        <a:buNone/>
                      </a:pPr>
                      <a:r>
                        <a:rPr lang="en-US" sz="1400" dirty="0">
                          <a:solidFill>
                            <a:schemeClr val="tx2">
                              <a:lumMod val="50000"/>
                            </a:schemeClr>
                          </a:solidFill>
                          <a:latin typeface="+mn-lt"/>
                        </a:rPr>
                        <a:t>Fix has been developed and tested successfully. It’s been deployed in the production environment.</a:t>
                      </a:r>
                    </a:p>
                  </a:txBody>
                  <a:tcPr marL="86357" marR="86357" marT="43206" marB="43206" anchor="ctr" horzOverflow="overflow">
                    <a:lnL w="9525" cap="flat" cmpd="sng" algn="ctr">
                      <a:solidFill>
                        <a:srgbClr val="FFB500">
                          <a:lumMod val="40000"/>
                          <a:lumOff val="60000"/>
                        </a:srgbClr>
                      </a:solidFill>
                      <a:prstDash val="solid"/>
                      <a:round/>
                      <a:headEnd type="none" w="med" len="med"/>
                      <a:tailEnd type="none" w="med" len="med"/>
                    </a:lnL>
                    <a:lnR w="9525" cap="flat" cmpd="sng" algn="ctr">
                      <a:solidFill>
                        <a:srgbClr val="FFB500">
                          <a:lumMod val="40000"/>
                          <a:lumOff val="60000"/>
                        </a:srgbClr>
                      </a:solidFill>
                      <a:prstDash val="solid"/>
                      <a:round/>
                      <a:headEnd type="none" w="med" len="med"/>
                      <a:tailEnd type="none" w="med" len="med"/>
                    </a:lnR>
                    <a:lnT w="6350" cap="flat" cmpd="sng" algn="ctr">
                      <a:solidFill>
                        <a:srgbClr val="666666">
                          <a:lumMod val="60000"/>
                          <a:lumOff val="40000"/>
                        </a:srgbClr>
                      </a:solidFill>
                      <a:prstDash val="sysDash"/>
                      <a:round/>
                      <a:headEnd type="none" w="med" len="med"/>
                      <a:tailEnd type="none" w="med" len="med"/>
                    </a:lnT>
                    <a:lnB w="6350" cap="flat" cmpd="sng" algn="ctr">
                      <a:solidFill>
                        <a:srgbClr val="666666">
                          <a:lumMod val="60000"/>
                          <a:lumOff val="40000"/>
                        </a:srgbClr>
                      </a:solidFill>
                      <a:prstDash val="sysDash"/>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461229687"/>
                  </a:ext>
                </a:extLst>
              </a:tr>
            </a:tbl>
          </a:graphicData>
        </a:graphic>
      </p:graphicFrame>
    </p:spTree>
    <p:extLst>
      <p:ext uri="{BB962C8B-B14F-4D97-AF65-F5344CB8AC3E}">
        <p14:creationId xmlns:p14="http://schemas.microsoft.com/office/powerpoint/2010/main" val="85100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F370E-0BA8-B7DD-C68E-E7A85CB3F9E3}"/>
              </a:ext>
            </a:extLst>
          </p:cNvPr>
          <p:cNvSpPr>
            <a:spLocks noGrp="1"/>
          </p:cNvSpPr>
          <p:nvPr>
            <p:ph type="title"/>
          </p:nvPr>
        </p:nvSpPr>
        <p:spPr/>
        <p:txBody>
          <a:bodyPr/>
          <a:lstStyle/>
          <a:p>
            <a:r>
              <a:rPr lang="en-IE" dirty="0"/>
              <a:t>OPEN QUESTIONS</a:t>
            </a:r>
            <a:br>
              <a:rPr lang="en-IE" dirty="0"/>
            </a:br>
            <a:endParaRPr lang="en-IE" dirty="0"/>
          </a:p>
        </p:txBody>
      </p:sp>
      <p:graphicFrame>
        <p:nvGraphicFramePr>
          <p:cNvPr id="4" name="Table 3">
            <a:extLst>
              <a:ext uri="{FF2B5EF4-FFF2-40B4-BE49-F238E27FC236}">
                <a16:creationId xmlns:a16="http://schemas.microsoft.com/office/drawing/2014/main" id="{948A9BD6-4A9E-83E8-C0EA-6FE15F0C1228}"/>
              </a:ext>
            </a:extLst>
          </p:cNvPr>
          <p:cNvGraphicFramePr>
            <a:graphicFrameLocks noGrp="1"/>
          </p:cNvGraphicFramePr>
          <p:nvPr>
            <p:extLst>
              <p:ext uri="{D42A27DB-BD31-4B8C-83A1-F6EECF244321}">
                <p14:modId xmlns:p14="http://schemas.microsoft.com/office/powerpoint/2010/main" val="1228104874"/>
              </p:ext>
            </p:extLst>
          </p:nvPr>
        </p:nvGraphicFramePr>
        <p:xfrm>
          <a:off x="316523" y="1359229"/>
          <a:ext cx="11494476" cy="3972768"/>
        </p:xfrm>
        <a:graphic>
          <a:graphicData uri="http://schemas.openxmlformats.org/drawingml/2006/table">
            <a:tbl>
              <a:tblPr/>
              <a:tblGrid>
                <a:gridCol w="1553229">
                  <a:extLst>
                    <a:ext uri="{9D8B030D-6E8A-4147-A177-3AD203B41FA5}">
                      <a16:colId xmlns:a16="http://schemas.microsoft.com/office/drawing/2014/main" val="2046094590"/>
                    </a:ext>
                  </a:extLst>
                </a:gridCol>
                <a:gridCol w="5772019">
                  <a:extLst>
                    <a:ext uri="{9D8B030D-6E8A-4147-A177-3AD203B41FA5}">
                      <a16:colId xmlns:a16="http://schemas.microsoft.com/office/drawing/2014/main" val="2643545263"/>
                    </a:ext>
                  </a:extLst>
                </a:gridCol>
                <a:gridCol w="4169228">
                  <a:extLst>
                    <a:ext uri="{9D8B030D-6E8A-4147-A177-3AD203B41FA5}">
                      <a16:colId xmlns:a16="http://schemas.microsoft.com/office/drawing/2014/main" val="119678063"/>
                    </a:ext>
                  </a:extLst>
                </a:gridCol>
              </a:tblGrid>
              <a:tr h="290282">
                <a:tc>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r>
                        <a:rPr kumimoji="0" lang="en-US" sz="1400" b="1" i="0" u="none" strike="noStrike" cap="none" normalizeH="0" baseline="0" dirty="0">
                          <a:ln>
                            <a:noFill/>
                          </a:ln>
                          <a:solidFill>
                            <a:schemeClr val="accent2"/>
                          </a:solidFill>
                          <a:effectLst/>
                          <a:latin typeface="Arial" charset="0"/>
                        </a:rPr>
                        <a:t>NAME</a:t>
                      </a:r>
                    </a:p>
                  </a:txBody>
                  <a:tcPr marL="86357" marR="86357" marT="43206" marB="43206" anchor="ctr" anchorCtr="1"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r>
                        <a:rPr kumimoji="0" lang="en-US" sz="1400" b="1" i="0" u="none" strike="noStrike" cap="none" normalizeH="0" baseline="0" dirty="0">
                          <a:ln>
                            <a:noFill/>
                          </a:ln>
                          <a:solidFill>
                            <a:schemeClr val="accent2"/>
                          </a:solidFill>
                          <a:effectLst/>
                          <a:latin typeface="Arial" charset="0"/>
                        </a:rPr>
                        <a:t>QUESTION</a:t>
                      </a:r>
                    </a:p>
                  </a:txBody>
                  <a:tcPr marL="86357" marR="86357" marT="43206" marB="43206" anchor="ctr" anchorCtr="1"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r>
                        <a:rPr kumimoji="0" lang="en-US" sz="1400" b="1" i="0" u="none" strike="noStrike" cap="none" normalizeH="0" baseline="0" dirty="0">
                          <a:ln>
                            <a:noFill/>
                          </a:ln>
                          <a:solidFill>
                            <a:schemeClr val="accent2"/>
                          </a:solidFill>
                          <a:effectLst/>
                          <a:latin typeface="Arial" charset="0"/>
                        </a:rPr>
                        <a:t>ANSWER</a:t>
                      </a:r>
                    </a:p>
                  </a:txBody>
                  <a:tcPr marL="86357" marR="86357" marT="43206" marB="43206" anchor="ctr" anchorCtr="1"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84195950"/>
                  </a:ext>
                </a:extLst>
              </a:tr>
              <a:tr h="135649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solidFill>
                            <a:schemeClr val="bg2">
                              <a:lumMod val="10000"/>
                            </a:schemeClr>
                          </a:solidFill>
                          <a:latin typeface="+mn-lt"/>
                        </a:rPr>
                        <a:t>Dirk De Beule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dirty="0">
                          <a:solidFill>
                            <a:schemeClr val="bg2">
                              <a:lumMod val="10000"/>
                            </a:schemeClr>
                          </a:solidFill>
                          <a:latin typeface="+mn-lt"/>
                        </a:rPr>
                        <a:t>UZ Gent</a:t>
                      </a:r>
                    </a:p>
                  </a:txBody>
                  <a:tcPr marL="86357" marR="86357" marT="43206" marB="43206" anchor="ctr" horzOverflow="overflow">
                    <a:lnL w="9525" cap="flat" cmpd="sng" algn="ctr">
                      <a:solidFill>
                        <a:srgbClr val="FFB500">
                          <a:lumMod val="40000"/>
                          <a:lumOff val="60000"/>
                        </a:srgbClr>
                      </a:solidFill>
                      <a:prstDash val="solid"/>
                      <a:round/>
                      <a:headEnd type="none" w="med" len="med"/>
                      <a:tailEnd type="none" w="med" len="med"/>
                    </a:lnL>
                    <a:lnR w="9525" cap="flat" cmpd="sng" algn="ctr">
                      <a:solidFill>
                        <a:srgbClr val="FFB500">
                          <a:lumMod val="40000"/>
                          <a:lumOff val="60000"/>
                        </a:srgbClr>
                      </a:solidFill>
                      <a:prstDash val="solid"/>
                      <a:round/>
                      <a:headEnd type="none" w="med" len="med"/>
                      <a:tailEnd type="none" w="med" len="med"/>
                    </a:lnR>
                    <a:lnT w="6350" cap="flat" cmpd="sng" algn="ctr">
                      <a:noFill/>
                      <a:prstDash val="sysDash"/>
                      <a:round/>
                      <a:headEnd type="none" w="med" len="med"/>
                      <a:tailEnd type="none" w="med" len="med"/>
                    </a:lnT>
                    <a:lnB w="6350" cap="flat" cmpd="sng" algn="ctr">
                      <a:solidFill>
                        <a:srgbClr val="666666">
                          <a:lumMod val="60000"/>
                          <a:lumOff val="40000"/>
                        </a:srgbClr>
                      </a:solidFill>
                      <a:prstDash val="sysDash"/>
                      <a:round/>
                      <a:headEnd type="none" w="med" len="med"/>
                      <a:tailEnd type="none" w="med" len="med"/>
                    </a:lnB>
                    <a:lnTlToBr>
                      <a:noFill/>
                    </a:lnTlToBr>
                    <a:lnBlToTr>
                      <a:noFill/>
                    </a:lnBlToTr>
                    <a:solidFill>
                      <a:schemeClr val="bg1"/>
                    </a:solidFill>
                  </a:tcPr>
                </a:tc>
                <a:tc>
                  <a:txBody>
                    <a:bodyPr/>
                    <a:lstStyle/>
                    <a:p>
                      <a:pPr marL="0" indent="0" algn="l">
                        <a:buFont typeface="+mj-lt"/>
                        <a:buNone/>
                      </a:pPr>
                      <a:r>
                        <a:rPr lang="en-US" sz="1400" dirty="0">
                          <a:solidFill>
                            <a:schemeClr val="bg2">
                              <a:lumMod val="10000"/>
                            </a:schemeClr>
                          </a:solidFill>
                          <a:latin typeface="+mn-lt"/>
                        </a:rPr>
                        <a:t>INC0213505  – Problem with the identification codes to be selected within HD4DP2. This resulting discrepancy between the forms and the corresponding electronic billing blocks us from billing clients.</a:t>
                      </a:r>
                    </a:p>
                  </a:txBody>
                  <a:tcPr marL="86357" marR="86357" marT="43206" marB="43206" anchor="ctr" horzOverflow="overflow">
                    <a:lnL w="9525" cap="flat" cmpd="sng" algn="ctr">
                      <a:solidFill>
                        <a:srgbClr val="FFB500">
                          <a:lumMod val="40000"/>
                          <a:lumOff val="60000"/>
                        </a:srgbClr>
                      </a:solidFill>
                      <a:prstDash val="solid"/>
                      <a:round/>
                      <a:headEnd type="none" w="med" len="med"/>
                      <a:tailEnd type="none" w="med" len="med"/>
                    </a:lnL>
                    <a:lnR w="9525" cap="flat" cmpd="sng" algn="ctr">
                      <a:solidFill>
                        <a:srgbClr val="FFB500">
                          <a:lumMod val="40000"/>
                          <a:lumOff val="60000"/>
                        </a:srgbClr>
                      </a:solidFill>
                      <a:prstDash val="solid"/>
                      <a:round/>
                      <a:headEnd type="none" w="med" len="med"/>
                      <a:tailEnd type="none" w="med" len="med"/>
                    </a:lnR>
                    <a:lnT w="6350" cap="flat" cmpd="sng" algn="ctr">
                      <a:noFill/>
                      <a:prstDash val="sysDash"/>
                      <a:round/>
                      <a:headEnd type="none" w="med" len="med"/>
                      <a:tailEnd type="none" w="med" len="med"/>
                    </a:lnT>
                    <a:lnB w="6350" cap="flat" cmpd="sng" algn="ctr">
                      <a:solidFill>
                        <a:srgbClr val="666666">
                          <a:lumMod val="60000"/>
                          <a:lumOff val="40000"/>
                        </a:srgbClr>
                      </a:solidFill>
                      <a:prstDash val="sysDash"/>
                      <a:round/>
                      <a:headEnd type="none" w="med" len="med"/>
                      <a:tailEnd type="none" w="med" len="med"/>
                    </a:lnB>
                    <a:lnTlToBr>
                      <a:noFill/>
                    </a:lnTlToBr>
                    <a:lnBlToTr>
                      <a:noFill/>
                    </a:lnBlToTr>
                    <a:solidFill>
                      <a:schemeClr val="bg1"/>
                    </a:solidFill>
                  </a:tcPr>
                </a:tc>
                <a:tc>
                  <a:txBody>
                    <a:bodyPr/>
                    <a:lstStyle/>
                    <a:p>
                      <a:pPr marL="0" indent="0" algn="l">
                        <a:buFont typeface="+mj-lt"/>
                        <a:buNone/>
                      </a:pPr>
                      <a:r>
                        <a:rPr lang="en-US" sz="1400" dirty="0">
                          <a:solidFill>
                            <a:schemeClr val="bg2">
                              <a:lumMod val="10000"/>
                            </a:schemeClr>
                          </a:solidFill>
                          <a:latin typeface="+mn-lt"/>
                        </a:rPr>
                        <a:t>Currently, the ticket is open within Service Desk. </a:t>
                      </a:r>
                    </a:p>
                    <a:p>
                      <a:pPr marL="0" indent="0" algn="l">
                        <a:buFont typeface="+mj-lt"/>
                        <a:buNone/>
                      </a:pPr>
                      <a:r>
                        <a:rPr lang="en-US" sz="1400" dirty="0">
                          <a:solidFill>
                            <a:schemeClr val="bg2">
                              <a:lumMod val="10000"/>
                            </a:schemeClr>
                          </a:solidFill>
                          <a:latin typeface="+mn-lt"/>
                        </a:rPr>
                        <a:t>To be assigned to IAT who will create the MDM code. The MDM code will then be sent to development and QA. Once complete, it will be promoted to production. Estimated lead time </a:t>
                      </a:r>
                      <a:r>
                        <a:rPr lang="en-US" sz="1400" dirty="0">
                          <a:solidFill>
                            <a:schemeClr val="bg2">
                              <a:lumMod val="10000"/>
                            </a:schemeClr>
                          </a:solidFill>
                          <a:latin typeface="+mn-lt"/>
                          <a:sym typeface="Wingdings" panose="05000000000000000000" pitchFamily="2" charset="2"/>
                        </a:rPr>
                        <a:t> 1 sprint</a:t>
                      </a:r>
                      <a:endParaRPr lang="en-US" sz="1400" dirty="0">
                        <a:solidFill>
                          <a:schemeClr val="bg2">
                            <a:lumMod val="10000"/>
                          </a:schemeClr>
                        </a:solidFill>
                        <a:latin typeface="+mn-lt"/>
                      </a:endParaRPr>
                    </a:p>
                  </a:txBody>
                  <a:tcPr marL="86357" marR="86357" marT="43206" marB="43206" anchor="ctr" horzOverflow="overflow">
                    <a:lnL w="9525" cap="flat" cmpd="sng" algn="ctr">
                      <a:solidFill>
                        <a:srgbClr val="FFB500">
                          <a:lumMod val="40000"/>
                          <a:lumOff val="60000"/>
                        </a:srgbClr>
                      </a:solidFill>
                      <a:prstDash val="solid"/>
                      <a:round/>
                      <a:headEnd type="none" w="med" len="med"/>
                      <a:tailEnd type="none" w="med" len="med"/>
                    </a:lnL>
                    <a:lnR w="9525" cap="flat" cmpd="sng" algn="ctr">
                      <a:solidFill>
                        <a:srgbClr val="FFB500">
                          <a:lumMod val="40000"/>
                          <a:lumOff val="60000"/>
                        </a:srgbClr>
                      </a:solidFill>
                      <a:prstDash val="solid"/>
                      <a:round/>
                      <a:headEnd type="none" w="med" len="med"/>
                      <a:tailEnd type="none" w="med" len="med"/>
                    </a:lnR>
                    <a:lnT w="6350" cap="flat" cmpd="sng" algn="ctr">
                      <a:noFill/>
                      <a:prstDash val="sysDash"/>
                      <a:round/>
                      <a:headEnd type="none" w="med" len="med"/>
                      <a:tailEnd type="none" w="med" len="med"/>
                    </a:lnT>
                    <a:lnB w="6350" cap="flat" cmpd="sng" algn="ctr">
                      <a:solidFill>
                        <a:srgbClr val="666666">
                          <a:lumMod val="60000"/>
                          <a:lumOff val="40000"/>
                        </a:srgbClr>
                      </a:solidFill>
                      <a:prstDash val="sysDash"/>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461229687"/>
                  </a:ext>
                </a:extLst>
              </a:tr>
              <a:tr h="70349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solidFill>
                            <a:schemeClr val="bg2">
                              <a:lumMod val="10000"/>
                            </a:schemeClr>
                          </a:solidFill>
                          <a:latin typeface="+mn-lt"/>
                        </a:rPr>
                        <a:t>Dirk De Beule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dirty="0">
                          <a:solidFill>
                            <a:schemeClr val="bg2">
                              <a:lumMod val="10000"/>
                            </a:schemeClr>
                          </a:solidFill>
                          <a:latin typeface="+mn-lt"/>
                        </a:rPr>
                        <a:t>UZ Gent</a:t>
                      </a:r>
                    </a:p>
                  </a:txBody>
                  <a:tcPr marL="86357" marR="86357" marT="43206" marB="43206" anchor="ctr" horzOverflow="overflow">
                    <a:lnL w="9525" cap="flat" cmpd="sng" algn="ctr">
                      <a:solidFill>
                        <a:srgbClr val="FFB500">
                          <a:lumMod val="40000"/>
                          <a:lumOff val="60000"/>
                        </a:srgbClr>
                      </a:solidFill>
                      <a:prstDash val="solid"/>
                      <a:round/>
                      <a:headEnd type="none" w="med" len="med"/>
                      <a:tailEnd type="none" w="med" len="med"/>
                    </a:lnL>
                    <a:lnR w="9525" cap="flat" cmpd="sng" algn="ctr">
                      <a:solidFill>
                        <a:srgbClr val="FFB500">
                          <a:lumMod val="40000"/>
                          <a:lumOff val="60000"/>
                        </a:srgbClr>
                      </a:solidFill>
                      <a:prstDash val="solid"/>
                      <a:round/>
                      <a:headEnd type="none" w="med" len="med"/>
                      <a:tailEnd type="none" w="med" len="med"/>
                    </a:lnR>
                    <a:lnT w="6350" cap="flat" cmpd="sng" algn="ctr">
                      <a:solidFill>
                        <a:srgbClr val="666666">
                          <a:lumMod val="60000"/>
                          <a:lumOff val="40000"/>
                        </a:srgbClr>
                      </a:solidFill>
                      <a:prstDash val="sysDash"/>
                      <a:round/>
                      <a:headEnd type="none" w="med" len="med"/>
                      <a:tailEnd type="none" w="med" len="med"/>
                    </a:lnT>
                    <a:lnB w="6350" cap="flat" cmpd="sng" algn="ctr">
                      <a:solidFill>
                        <a:srgbClr val="666666">
                          <a:lumMod val="60000"/>
                          <a:lumOff val="40000"/>
                        </a:srgbClr>
                      </a:solidFill>
                      <a:prstDash val="sysDash"/>
                      <a:round/>
                      <a:headEnd type="none" w="med" len="med"/>
                      <a:tailEnd type="none" w="med" len="med"/>
                    </a:lnB>
                    <a:lnTlToBr>
                      <a:noFill/>
                    </a:lnTlToBr>
                    <a:lnBlToTr>
                      <a:noFill/>
                    </a:lnBlToTr>
                    <a:solidFill>
                      <a:schemeClr val="bg1"/>
                    </a:solidFill>
                  </a:tcPr>
                </a:tc>
                <a:tc>
                  <a:txBody>
                    <a:bodyPr/>
                    <a:lstStyle/>
                    <a:p>
                      <a:pPr algn="l"/>
                      <a:r>
                        <a:rPr lang="en-US" sz="1400" dirty="0">
                          <a:solidFill>
                            <a:schemeClr val="bg2">
                              <a:lumMod val="10000"/>
                            </a:schemeClr>
                          </a:solidFill>
                          <a:latin typeface="+mn-lt"/>
                        </a:rPr>
                        <a:t>I</a:t>
                      </a:r>
                      <a:r>
                        <a:rPr lang="en-US" sz="1400" dirty="0">
                          <a:solidFill>
                            <a:schemeClr val="bg2">
                              <a:lumMod val="10000"/>
                            </a:schemeClr>
                          </a:solidFill>
                        </a:rPr>
                        <a:t> also have a problem with EAM 3.0, some of our employees have been changed roles for no reason. Please put everyone back on local study lead. I have been instructed that I can do that myself, but I would like you to correct the mistakes made.</a:t>
                      </a:r>
                      <a:endParaRPr lang="en-US" sz="1400" dirty="0">
                        <a:solidFill>
                          <a:schemeClr val="bg2">
                            <a:lumMod val="10000"/>
                          </a:schemeClr>
                        </a:solidFill>
                        <a:latin typeface="+mn-lt"/>
                      </a:endParaRPr>
                    </a:p>
                  </a:txBody>
                  <a:tcPr marL="86357" marR="86357" marT="43206" marB="43206" anchor="ctr" horzOverflow="overflow">
                    <a:lnL w="9525" cap="flat" cmpd="sng" algn="ctr">
                      <a:solidFill>
                        <a:srgbClr val="FFB500">
                          <a:lumMod val="40000"/>
                          <a:lumOff val="60000"/>
                        </a:srgbClr>
                      </a:solidFill>
                      <a:prstDash val="solid"/>
                      <a:round/>
                      <a:headEnd type="none" w="med" len="med"/>
                      <a:tailEnd type="none" w="med" len="med"/>
                    </a:lnL>
                    <a:lnR w="9525" cap="flat" cmpd="sng" algn="ctr">
                      <a:solidFill>
                        <a:srgbClr val="FFB500">
                          <a:lumMod val="40000"/>
                          <a:lumOff val="60000"/>
                        </a:srgbClr>
                      </a:solidFill>
                      <a:prstDash val="solid"/>
                      <a:round/>
                      <a:headEnd type="none" w="med" len="med"/>
                      <a:tailEnd type="none" w="med" len="med"/>
                    </a:lnR>
                    <a:lnT w="6350" cap="flat" cmpd="sng" algn="ctr">
                      <a:solidFill>
                        <a:srgbClr val="666666">
                          <a:lumMod val="60000"/>
                          <a:lumOff val="40000"/>
                        </a:srgbClr>
                      </a:solidFill>
                      <a:prstDash val="sysDash"/>
                      <a:round/>
                      <a:headEnd type="none" w="med" len="med"/>
                      <a:tailEnd type="none" w="med" len="med"/>
                    </a:lnT>
                    <a:lnB w="6350" cap="flat" cmpd="sng" algn="ctr">
                      <a:solidFill>
                        <a:srgbClr val="666666">
                          <a:lumMod val="60000"/>
                          <a:lumOff val="40000"/>
                        </a:srgbClr>
                      </a:solidFill>
                      <a:prstDash val="sysDash"/>
                      <a:round/>
                      <a:headEnd type="none" w="med" len="med"/>
                      <a:tailEnd type="none" w="med" len="med"/>
                    </a:lnB>
                    <a:lnTlToBr>
                      <a:noFill/>
                    </a:lnTlToBr>
                    <a:lnBlToTr>
                      <a:noFill/>
                    </a:lnBlToTr>
                    <a:solidFill>
                      <a:schemeClr val="bg1"/>
                    </a:solidFill>
                  </a:tcPr>
                </a:tc>
                <a:tc>
                  <a:txBody>
                    <a:bodyPr/>
                    <a:lstStyle/>
                    <a:p>
                      <a:pPr algn="l"/>
                      <a:r>
                        <a:rPr lang="en-US" sz="1400" dirty="0">
                          <a:solidFill>
                            <a:schemeClr val="bg2">
                              <a:lumMod val="10000"/>
                            </a:schemeClr>
                          </a:solidFill>
                          <a:latin typeface="+mn-lt"/>
                        </a:rPr>
                        <a:t>Ticket created : INC0213505. to be handled by HD</a:t>
                      </a:r>
                    </a:p>
                    <a:p>
                      <a:pPr algn="l"/>
                      <a:r>
                        <a:rPr lang="en-US" sz="1400" dirty="0">
                          <a:solidFill>
                            <a:schemeClr val="bg2">
                              <a:lumMod val="10000"/>
                            </a:schemeClr>
                          </a:solidFill>
                          <a:latin typeface="+mn-lt"/>
                        </a:rPr>
                        <a:t>We will be rectify the issue once the final migration has taken place. </a:t>
                      </a:r>
                    </a:p>
                  </a:txBody>
                  <a:tcPr marL="86357" marR="86357" marT="43206" marB="43206" anchor="ctr" horzOverflow="overflow">
                    <a:lnL w="9525" cap="flat" cmpd="sng" algn="ctr">
                      <a:solidFill>
                        <a:srgbClr val="FFB500">
                          <a:lumMod val="40000"/>
                          <a:lumOff val="60000"/>
                        </a:srgbClr>
                      </a:solidFill>
                      <a:prstDash val="solid"/>
                      <a:round/>
                      <a:headEnd type="none" w="med" len="med"/>
                      <a:tailEnd type="none" w="med" len="med"/>
                    </a:lnL>
                    <a:lnR w="9525" cap="flat" cmpd="sng" algn="ctr">
                      <a:solidFill>
                        <a:srgbClr val="FFB500">
                          <a:lumMod val="40000"/>
                          <a:lumOff val="60000"/>
                        </a:srgbClr>
                      </a:solidFill>
                      <a:prstDash val="solid"/>
                      <a:round/>
                      <a:headEnd type="none" w="med" len="med"/>
                      <a:tailEnd type="none" w="med" len="med"/>
                    </a:lnR>
                    <a:lnT w="6350" cap="flat" cmpd="sng" algn="ctr">
                      <a:solidFill>
                        <a:srgbClr val="666666">
                          <a:lumMod val="60000"/>
                          <a:lumOff val="40000"/>
                        </a:srgbClr>
                      </a:solidFill>
                      <a:prstDash val="sysDash"/>
                      <a:round/>
                      <a:headEnd type="none" w="med" len="med"/>
                      <a:tailEnd type="none" w="med" len="med"/>
                    </a:lnT>
                    <a:lnB w="6350" cap="flat" cmpd="sng" algn="ctr">
                      <a:solidFill>
                        <a:srgbClr val="666666">
                          <a:lumMod val="60000"/>
                          <a:lumOff val="40000"/>
                        </a:srgbClr>
                      </a:solidFill>
                      <a:prstDash val="sysDash"/>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710468816"/>
                  </a:ext>
                </a:extLst>
              </a:tr>
              <a:tr h="126340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solidFill>
                            <a:schemeClr val="bg2">
                              <a:lumMod val="10000"/>
                            </a:schemeClr>
                          </a:solidFill>
                          <a:latin typeface="+mn-lt"/>
                        </a:rPr>
                        <a:t>Dirk De Beule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dirty="0">
                          <a:solidFill>
                            <a:schemeClr val="bg2">
                              <a:lumMod val="10000"/>
                            </a:schemeClr>
                          </a:solidFill>
                          <a:latin typeface="+mn-lt"/>
                        </a:rPr>
                        <a:t>UZ Gent</a:t>
                      </a:r>
                    </a:p>
                  </a:txBody>
                  <a:tcPr marL="86357" marR="86357" marT="43206" marB="43206" anchor="ctr" horzOverflow="overflow">
                    <a:lnL w="9525" cap="flat" cmpd="sng" algn="ctr">
                      <a:solidFill>
                        <a:srgbClr val="FFB500">
                          <a:lumMod val="40000"/>
                          <a:lumOff val="60000"/>
                        </a:srgbClr>
                      </a:solidFill>
                      <a:prstDash val="solid"/>
                      <a:round/>
                      <a:headEnd type="none" w="med" len="med"/>
                      <a:tailEnd type="none" w="med" len="med"/>
                    </a:lnL>
                    <a:lnR w="9525" cap="flat" cmpd="sng" algn="ctr">
                      <a:solidFill>
                        <a:srgbClr val="FFB500">
                          <a:lumMod val="40000"/>
                          <a:lumOff val="60000"/>
                        </a:srgbClr>
                      </a:solidFill>
                      <a:prstDash val="solid"/>
                      <a:round/>
                      <a:headEnd type="none" w="med" len="med"/>
                      <a:tailEnd type="none" w="med" len="med"/>
                    </a:lnR>
                    <a:lnT w="6350" cap="flat" cmpd="sng" algn="ctr">
                      <a:solidFill>
                        <a:srgbClr val="666666">
                          <a:lumMod val="60000"/>
                          <a:lumOff val="40000"/>
                        </a:srgbClr>
                      </a:solidFill>
                      <a:prstDash val="sysDash"/>
                      <a:round/>
                      <a:headEnd type="none" w="med" len="med"/>
                      <a:tailEnd type="none" w="med" len="med"/>
                    </a:lnT>
                    <a:lnB w="6350" cap="flat" cmpd="sng" algn="ctr">
                      <a:solidFill>
                        <a:srgbClr val="666666">
                          <a:lumMod val="60000"/>
                          <a:lumOff val="40000"/>
                        </a:srgbClr>
                      </a:solidFill>
                      <a:prstDash val="sysDash"/>
                      <a:round/>
                      <a:headEnd type="none" w="med" len="med"/>
                      <a:tailEnd type="none" w="med" len="med"/>
                    </a:lnB>
                    <a:lnTlToBr>
                      <a:noFill/>
                    </a:lnTlToBr>
                    <a:lnBlToTr>
                      <a:noFill/>
                    </a:lnBlToTr>
                    <a:solidFill>
                      <a:schemeClr val="bg1"/>
                    </a:solidFill>
                  </a:tcPr>
                </a:tc>
                <a:tc>
                  <a:txBody>
                    <a:bodyPr/>
                    <a:lstStyle/>
                    <a:p>
                      <a:pPr algn="l"/>
                      <a:r>
                        <a:rPr lang="en-US" sz="1400" dirty="0">
                          <a:solidFill>
                            <a:schemeClr val="bg2">
                              <a:lumMod val="10000"/>
                            </a:schemeClr>
                          </a:solidFill>
                        </a:rPr>
                        <a:t>In addition, 10 thousands of coding messages were sent and received in our </a:t>
                      </a:r>
                      <a:r>
                        <a:rPr lang="en-US" sz="1400" dirty="0" err="1">
                          <a:solidFill>
                            <a:schemeClr val="bg2">
                              <a:lumMod val="10000"/>
                            </a:schemeClr>
                          </a:solidFill>
                        </a:rPr>
                        <a:t>eHealthbox</a:t>
                      </a:r>
                      <a:r>
                        <a:rPr lang="en-US" sz="1400" dirty="0">
                          <a:solidFill>
                            <a:schemeClr val="bg2">
                              <a:lumMod val="10000"/>
                            </a:schemeClr>
                          </a:solidFill>
                        </a:rPr>
                        <a:t> on Monday. This has had enormous consequences for performance. Additionally, we first thought of another defect and had to look for the cause. This involved sending and receiving massive amounts of health data messages. Please let us know about this next time.</a:t>
                      </a:r>
                      <a:endParaRPr lang="en-US" sz="1400" dirty="0">
                        <a:solidFill>
                          <a:schemeClr val="bg2">
                            <a:lumMod val="10000"/>
                          </a:schemeClr>
                        </a:solidFill>
                        <a:latin typeface="+mn-lt"/>
                      </a:endParaRPr>
                    </a:p>
                  </a:txBody>
                  <a:tcPr marL="86357" marR="86357" marT="43206" marB="43206" anchor="ctr" horzOverflow="overflow">
                    <a:lnL w="9525" cap="flat" cmpd="sng" algn="ctr">
                      <a:solidFill>
                        <a:srgbClr val="FFB500">
                          <a:lumMod val="40000"/>
                          <a:lumOff val="60000"/>
                        </a:srgbClr>
                      </a:solidFill>
                      <a:prstDash val="solid"/>
                      <a:round/>
                      <a:headEnd type="none" w="med" len="med"/>
                      <a:tailEnd type="none" w="med" len="med"/>
                    </a:lnL>
                    <a:lnR w="9525" cap="flat" cmpd="sng" algn="ctr">
                      <a:solidFill>
                        <a:srgbClr val="FFB500">
                          <a:lumMod val="40000"/>
                          <a:lumOff val="60000"/>
                        </a:srgbClr>
                      </a:solidFill>
                      <a:prstDash val="solid"/>
                      <a:round/>
                      <a:headEnd type="none" w="med" len="med"/>
                      <a:tailEnd type="none" w="med" len="med"/>
                    </a:lnR>
                    <a:lnT w="6350" cap="flat" cmpd="sng" algn="ctr">
                      <a:solidFill>
                        <a:srgbClr val="666666">
                          <a:lumMod val="60000"/>
                          <a:lumOff val="40000"/>
                        </a:srgbClr>
                      </a:solidFill>
                      <a:prstDash val="sysDash"/>
                      <a:round/>
                      <a:headEnd type="none" w="med" len="med"/>
                      <a:tailEnd type="none" w="med" len="med"/>
                    </a:lnT>
                    <a:lnB w="6350" cap="flat" cmpd="sng" algn="ctr">
                      <a:solidFill>
                        <a:srgbClr val="666666">
                          <a:lumMod val="60000"/>
                          <a:lumOff val="40000"/>
                        </a:srgbClr>
                      </a:solidFill>
                      <a:prstDash val="sysDash"/>
                      <a:round/>
                      <a:headEnd type="none" w="med" len="med"/>
                      <a:tailEnd type="none" w="med" len="med"/>
                    </a:lnB>
                    <a:lnTlToBr>
                      <a:noFill/>
                    </a:lnTlToBr>
                    <a:lnBlToTr>
                      <a:noFill/>
                    </a:lnBlToTr>
                    <a:solidFill>
                      <a:schemeClr val="bg1"/>
                    </a:solidFill>
                  </a:tcPr>
                </a:tc>
                <a:tc>
                  <a:txBody>
                    <a:bodyPr/>
                    <a:lstStyle/>
                    <a:p>
                      <a:pPr algn="l"/>
                      <a:r>
                        <a:rPr lang="en-US" sz="1400" dirty="0">
                          <a:solidFill>
                            <a:schemeClr val="bg2">
                              <a:lumMod val="10000"/>
                            </a:schemeClr>
                          </a:solidFill>
                          <a:latin typeface="+mn-lt"/>
                        </a:rPr>
                        <a:t>Could you provide more context? It will help us understand what the root cause might have been.</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solidFill>
                            <a:schemeClr val="bg2">
                              <a:lumMod val="10000"/>
                            </a:schemeClr>
                          </a:solidFill>
                          <a:latin typeface="+mn-lt"/>
                        </a:rPr>
                        <a:t>Ticket to be created?  </a:t>
                      </a:r>
                    </a:p>
                    <a:p>
                      <a:pPr algn="l"/>
                      <a:endParaRPr lang="en-US" sz="1400" dirty="0">
                        <a:solidFill>
                          <a:schemeClr val="bg2">
                            <a:lumMod val="10000"/>
                          </a:schemeClr>
                        </a:solidFill>
                        <a:latin typeface="+mn-lt"/>
                      </a:endParaRPr>
                    </a:p>
                  </a:txBody>
                  <a:tcPr marL="86357" marR="86357" marT="43206" marB="43206" anchor="ctr" horzOverflow="overflow">
                    <a:lnL w="9525" cap="flat" cmpd="sng" algn="ctr">
                      <a:solidFill>
                        <a:srgbClr val="FFB500">
                          <a:lumMod val="40000"/>
                          <a:lumOff val="60000"/>
                        </a:srgbClr>
                      </a:solidFill>
                      <a:prstDash val="solid"/>
                      <a:round/>
                      <a:headEnd type="none" w="med" len="med"/>
                      <a:tailEnd type="none" w="med" len="med"/>
                    </a:lnL>
                    <a:lnR w="9525" cap="flat" cmpd="sng" algn="ctr">
                      <a:solidFill>
                        <a:srgbClr val="FFB500">
                          <a:lumMod val="40000"/>
                          <a:lumOff val="60000"/>
                        </a:srgbClr>
                      </a:solidFill>
                      <a:prstDash val="solid"/>
                      <a:round/>
                      <a:headEnd type="none" w="med" len="med"/>
                      <a:tailEnd type="none" w="med" len="med"/>
                    </a:lnR>
                    <a:lnT w="6350" cap="flat" cmpd="sng" algn="ctr">
                      <a:solidFill>
                        <a:srgbClr val="666666">
                          <a:lumMod val="60000"/>
                          <a:lumOff val="40000"/>
                        </a:srgbClr>
                      </a:solidFill>
                      <a:prstDash val="sysDash"/>
                      <a:round/>
                      <a:headEnd type="none" w="med" len="med"/>
                      <a:tailEnd type="none" w="med" len="med"/>
                    </a:lnT>
                    <a:lnB w="6350" cap="flat" cmpd="sng" algn="ctr">
                      <a:solidFill>
                        <a:srgbClr val="666666">
                          <a:lumMod val="60000"/>
                          <a:lumOff val="40000"/>
                        </a:srgbClr>
                      </a:solidFill>
                      <a:prstDash val="sysDash"/>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680624893"/>
                  </a:ext>
                </a:extLst>
              </a:tr>
            </a:tbl>
          </a:graphicData>
        </a:graphic>
      </p:graphicFrame>
    </p:spTree>
    <p:extLst>
      <p:ext uri="{BB962C8B-B14F-4D97-AF65-F5344CB8AC3E}">
        <p14:creationId xmlns:p14="http://schemas.microsoft.com/office/powerpoint/2010/main" val="3432746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nSpc>
                <a:spcPct val="200000"/>
              </a:lnSpc>
              <a:spcBef>
                <a:spcPct val="20000"/>
              </a:spcBef>
              <a:buClr>
                <a:srgbClr val="B2D235"/>
              </a:buClr>
              <a:defRPr/>
            </a:pPr>
            <a:r>
              <a:rPr lang="fr-BE" dirty="0"/>
              <a:t>EAM 3.0 </a:t>
            </a:r>
            <a:r>
              <a:rPr lang="fr-BE" dirty="0" err="1"/>
              <a:t>Status</a:t>
            </a:r>
            <a:br>
              <a:rPr lang="en-BE" sz="2800" dirty="0">
                <a:effectLst>
                  <a:outerShdw blurRad="38100" dist="38100" dir="2700000" algn="tl">
                    <a:srgbClr val="000000">
                      <a:alpha val="43137"/>
                    </a:srgbClr>
                  </a:outerShdw>
                </a:effectLst>
              </a:rPr>
            </a:br>
            <a:endParaRPr kumimoji="0" lang="en-BE" sz="2800" b="1" i="0" u="none" strike="noStrike" kern="1200" cap="none" spc="100" normalizeH="0" baseline="0" noProof="0" dirty="0">
              <a:ln>
                <a:noFill/>
              </a:ln>
              <a:solidFill>
                <a:prstClr val="white"/>
              </a:solidFill>
              <a:effectLst>
                <a:outerShdw blurRad="38100" dist="38100" dir="2700000" algn="tl">
                  <a:srgbClr val="000000">
                    <a:alpha val="43137"/>
                  </a:srgbClr>
                </a:outerShdw>
              </a:effectLst>
              <a:uLnTx/>
              <a:uFillTx/>
              <a:ea typeface="+mn-ea"/>
            </a:endParaRP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063344425"/>
              </p:ext>
            </p:extLst>
          </p:nvPr>
        </p:nvGraphicFramePr>
        <p:xfrm>
          <a:off x="345231" y="1455572"/>
          <a:ext cx="11465768" cy="4116915"/>
        </p:xfrm>
        <a:graphic>
          <a:graphicData uri="http://schemas.openxmlformats.org/drawingml/2006/table">
            <a:tbl>
              <a:tblPr firstRow="1" bandRow="1">
                <a:tableStyleId>{5C22544A-7EE6-4342-B048-85BDC9FD1C3A}</a:tableStyleId>
              </a:tblPr>
              <a:tblGrid>
                <a:gridCol w="2580849">
                  <a:extLst>
                    <a:ext uri="{9D8B030D-6E8A-4147-A177-3AD203B41FA5}">
                      <a16:colId xmlns:a16="http://schemas.microsoft.com/office/drawing/2014/main" val="1025559344"/>
                    </a:ext>
                  </a:extLst>
                </a:gridCol>
                <a:gridCol w="8884919">
                  <a:extLst>
                    <a:ext uri="{9D8B030D-6E8A-4147-A177-3AD203B41FA5}">
                      <a16:colId xmlns:a16="http://schemas.microsoft.com/office/drawing/2014/main" val="3398955929"/>
                    </a:ext>
                  </a:extLst>
                </a:gridCol>
              </a:tblGrid>
              <a:tr h="346517">
                <a:tc gridSpan="2">
                  <a:txBody>
                    <a:bodyPr/>
                    <a:lstStyle/>
                    <a:p>
                      <a:r>
                        <a:rPr lang="fr-BE" dirty="0"/>
                        <a:t>General Info</a:t>
                      </a:r>
                    </a:p>
                  </a:txBody>
                  <a:tcPr/>
                </a:tc>
                <a:tc hMerge="1">
                  <a:txBody>
                    <a:bodyPr/>
                    <a:lstStyle/>
                    <a:p>
                      <a:endParaRPr lang="fr-BE" dirty="0"/>
                    </a:p>
                  </a:txBody>
                  <a:tcPr/>
                </a:tc>
                <a:extLst>
                  <a:ext uri="{0D108BD9-81ED-4DB2-BD59-A6C34878D82A}">
                    <a16:rowId xmlns:a16="http://schemas.microsoft.com/office/drawing/2014/main" val="400855173"/>
                  </a:ext>
                </a:extLst>
              </a:tr>
              <a:tr h="513259">
                <a:tc>
                  <a:txBody>
                    <a:bodyPr/>
                    <a:lstStyle/>
                    <a:p>
                      <a:pPr algn="l" fontAlgn="t"/>
                      <a:r>
                        <a:rPr lang="fr-BE" sz="1400" b="0" i="0" u="none" strike="noStrike" dirty="0" err="1">
                          <a:solidFill>
                            <a:srgbClr val="000000"/>
                          </a:solidFill>
                          <a:effectLst/>
                          <a:latin typeface="Calibri" panose="020F0502020204030204" pitchFamily="34" charset="0"/>
                        </a:rPr>
                        <a:t>Author</a:t>
                      </a:r>
                      <a:r>
                        <a:rPr lang="fr-BE" sz="1400" b="0" i="0" u="none" strike="noStrike" dirty="0">
                          <a:solidFill>
                            <a:srgbClr val="000000"/>
                          </a:solidFill>
                          <a:effectLst/>
                          <a:latin typeface="Calibri" panose="020F0502020204030204" pitchFamily="34" charset="0"/>
                        </a:rPr>
                        <a:t> Groups </a:t>
                      </a:r>
                      <a:r>
                        <a:rPr lang="fr-BE" sz="1400" b="0" i="0" u="none" strike="noStrike" dirty="0" err="1">
                          <a:solidFill>
                            <a:srgbClr val="000000"/>
                          </a:solidFill>
                          <a:effectLst/>
                          <a:latin typeface="Calibri" panose="020F0502020204030204" pitchFamily="34" charset="0"/>
                        </a:rPr>
                        <a:t>visibility</a:t>
                      </a:r>
                      <a:r>
                        <a:rPr lang="fr-BE" sz="1400" b="0" i="0" u="none" strike="noStrike" dirty="0">
                          <a:solidFill>
                            <a:srgbClr val="000000"/>
                          </a:solidFill>
                          <a:effectLst/>
                          <a:latin typeface="Calibri" panose="020F0502020204030204" pitchFamily="34" charset="0"/>
                        </a:rPr>
                        <a:t> in HD4DP2</a:t>
                      </a:r>
                    </a:p>
                  </a:txBody>
                  <a:tcPr marL="7620" marR="7620" marT="7620" marB="0"/>
                </a:tc>
                <a:tc>
                  <a:txBody>
                    <a:bodyPr/>
                    <a:lstStyle/>
                    <a:p>
                      <a:pPr algn="l" fontAlgn="ctr"/>
                      <a:r>
                        <a:rPr lang="en-US" sz="1400" b="0" i="0" u="none" strike="noStrike" dirty="0">
                          <a:solidFill>
                            <a:srgbClr val="000000"/>
                          </a:solidFill>
                          <a:effectLst/>
                          <a:latin typeface="Calibri" panose="020F0502020204030204" pitchFamily="34" charset="0"/>
                        </a:rPr>
                        <a:t>The issues related to </a:t>
                      </a:r>
                      <a:r>
                        <a:rPr lang="en-US" sz="1400" b="0" i="0" u="none" strike="noStrike" dirty="0" err="1">
                          <a:solidFill>
                            <a:srgbClr val="000000"/>
                          </a:solidFill>
                          <a:effectLst/>
                          <a:latin typeface="Calibri" panose="020F0502020204030204" pitchFamily="34" charset="0"/>
                        </a:rPr>
                        <a:t>Authorgroups</a:t>
                      </a:r>
                      <a:r>
                        <a:rPr lang="en-US" sz="1400" b="0" i="0" u="none" strike="noStrike" dirty="0">
                          <a:solidFill>
                            <a:srgbClr val="000000"/>
                          </a:solidFill>
                          <a:effectLst/>
                          <a:latin typeface="Calibri" panose="020F0502020204030204" pitchFamily="34" charset="0"/>
                        </a:rPr>
                        <a:t> selection/visibility, mentioned during the last session, have been resolved and deployed.</a:t>
                      </a:r>
                    </a:p>
                  </a:txBody>
                  <a:tcPr marL="7620" marR="7620" marT="7620" marB="0"/>
                </a:tc>
                <a:extLst>
                  <a:ext uri="{0D108BD9-81ED-4DB2-BD59-A6C34878D82A}">
                    <a16:rowId xmlns:a16="http://schemas.microsoft.com/office/drawing/2014/main" val="1955356711"/>
                  </a:ext>
                </a:extLst>
              </a:tr>
              <a:tr h="728118">
                <a:tc>
                  <a:txBody>
                    <a:bodyPr/>
                    <a:lstStyle/>
                    <a:p>
                      <a:pPr algn="l" fontAlgn="t"/>
                      <a:r>
                        <a:rPr lang="fr-BE" sz="1400" b="0" i="0" u="none" strike="noStrike" dirty="0">
                          <a:solidFill>
                            <a:srgbClr val="000000"/>
                          </a:solidFill>
                          <a:effectLst/>
                          <a:latin typeface="Calibri" panose="020F0502020204030204" pitchFamily="34" charset="0"/>
                        </a:rPr>
                        <a:t>EAM 3.0 Migration</a:t>
                      </a:r>
                    </a:p>
                  </a:txBody>
                  <a:tcPr marL="7620" marR="7620" marT="7620" marB="0"/>
                </a:tc>
                <a:tc>
                  <a:txBody>
                    <a:bodyPr/>
                    <a:lstStyle/>
                    <a:p>
                      <a:pPr algn="l" fontAlgn="ctr"/>
                      <a:r>
                        <a:rPr lang="en-US" sz="1400" b="0" i="0" u="none" strike="noStrike" dirty="0">
                          <a:solidFill>
                            <a:srgbClr val="000000"/>
                          </a:solidFill>
                          <a:effectLst/>
                          <a:latin typeface="Calibri" panose="020F0502020204030204" pitchFamily="34" charset="0"/>
                        </a:rPr>
                        <a:t>The EAM 3.0 migration is nearing completion. We aim to finalize the migration for the last cohort of hospitals next week. We’re just waiting for the final adapted list of end users which will be created soon.</a:t>
                      </a:r>
                    </a:p>
                  </a:txBody>
                  <a:tcPr marL="7620" marR="7620" marT="7620" marB="0"/>
                </a:tc>
                <a:extLst>
                  <a:ext uri="{0D108BD9-81ED-4DB2-BD59-A6C34878D82A}">
                    <a16:rowId xmlns:a16="http://schemas.microsoft.com/office/drawing/2014/main" val="2999007125"/>
                  </a:ext>
                </a:extLst>
              </a:tr>
              <a:tr h="1151151">
                <a:tc>
                  <a:txBody>
                    <a:bodyPr/>
                    <a:lstStyle/>
                    <a:p>
                      <a:pPr algn="l" fontAlgn="t"/>
                      <a:r>
                        <a:rPr lang="en-US" sz="1400" b="0" i="0" u="none" strike="noStrike" dirty="0">
                          <a:solidFill>
                            <a:srgbClr val="000000"/>
                          </a:solidFill>
                          <a:effectLst/>
                          <a:latin typeface="Calibri" panose="020F0502020204030204" pitchFamily="34" charset="0"/>
                        </a:rPr>
                        <a:t>Grant Roles mismatch in some cases</a:t>
                      </a:r>
                      <a:endParaRPr lang="fr-BE" sz="1400" b="0" i="0" u="none" strike="noStrike" dirty="0">
                        <a:solidFill>
                          <a:srgbClr val="000000"/>
                        </a:solidFill>
                        <a:effectLst/>
                        <a:latin typeface="Calibri" panose="020F0502020204030204" pitchFamily="34" charset="0"/>
                      </a:endParaRPr>
                    </a:p>
                  </a:txBody>
                  <a:tcPr marL="7620" marR="7620" marT="7620" marB="0"/>
                </a:tc>
                <a:tc>
                  <a:txBody>
                    <a:bodyPr/>
                    <a:lstStyle/>
                    <a:p>
                      <a:pPr algn="l" fontAlgn="ctr"/>
                      <a:r>
                        <a:rPr lang="en-US" sz="1400" b="0" i="0" u="none" strike="noStrike" dirty="0">
                          <a:solidFill>
                            <a:srgbClr val="000000"/>
                          </a:solidFill>
                          <a:effectLst/>
                          <a:latin typeface="Calibri" panose="020F0502020204030204" pitchFamily="34" charset="0"/>
                        </a:rPr>
                        <a:t>We have identified a discrepancy during the extraction of information from form.io on the DP side. In some instances, for some users, the roles assigned to grants have been duplicated, leading to the migration of some accounts with incorrect roles. This has prevented users from accessing their previous records in certain cases. We are in the process of updating these accounts/grants and aim to complete this by the end of the week. This intervention should resolve most cases where users could not access records they previously had access to.</a:t>
                      </a:r>
                    </a:p>
                  </a:txBody>
                  <a:tcPr marL="7620" marR="7620" marT="7620" marB="0"/>
                </a:tc>
                <a:extLst>
                  <a:ext uri="{0D108BD9-81ED-4DB2-BD59-A6C34878D82A}">
                    <a16:rowId xmlns:a16="http://schemas.microsoft.com/office/drawing/2014/main" val="4257576087"/>
                  </a:ext>
                </a:extLst>
              </a:tr>
              <a:tr h="1358627">
                <a:tc>
                  <a:txBody>
                    <a:bodyPr/>
                    <a:lstStyle/>
                    <a:p>
                      <a:pPr algn="l" fontAlgn="t"/>
                      <a:r>
                        <a:rPr lang="en-US" sz="1400" b="0" i="0" u="none" strike="noStrike" dirty="0">
                          <a:solidFill>
                            <a:srgbClr val="000000"/>
                          </a:solidFill>
                          <a:effectLst/>
                          <a:latin typeface="Calibri" panose="020F0502020204030204" pitchFamily="34" charset="0"/>
                        </a:rPr>
                        <a:t>Backlog of problematic unmigrated accounts</a:t>
                      </a:r>
                      <a:endParaRPr lang="fr-BE" sz="1400" b="0" i="0" u="none" strike="noStrike" dirty="0">
                        <a:solidFill>
                          <a:srgbClr val="000000"/>
                        </a:solidFill>
                        <a:effectLst/>
                        <a:latin typeface="Calibri" panose="020F0502020204030204" pitchFamily="34" charset="0"/>
                      </a:endParaRPr>
                    </a:p>
                  </a:txBody>
                  <a:tcPr marL="7620" marR="7620" marT="7620" marB="0"/>
                </a:tc>
                <a:tc>
                  <a:txBody>
                    <a:bodyPr/>
                    <a:lstStyle/>
                    <a:p>
                      <a:pPr algn="l" fontAlgn="ctr"/>
                      <a:r>
                        <a:rPr lang="en-US" sz="1400" b="0" i="0" u="none" strike="noStrike" dirty="0">
                          <a:solidFill>
                            <a:srgbClr val="000000"/>
                          </a:solidFill>
                          <a:effectLst/>
                          <a:latin typeface="Calibri" panose="020F0502020204030204" pitchFamily="34" charset="0"/>
                        </a:rPr>
                        <a:t>During the migration, we identified numerous accounts on approved lists without SSINs or using public email addresses. These accounts were not migrated, and the information has been provided to the relevant hospitals. Hospitals have the option to update and import these accounts themselves, or we can assist in resolving these issues together.</a:t>
                      </a:r>
                    </a:p>
                  </a:txBody>
                  <a:tcPr marL="7620" marR="7620" marT="7620" marB="0"/>
                </a:tc>
                <a:extLst>
                  <a:ext uri="{0D108BD9-81ED-4DB2-BD59-A6C34878D82A}">
                    <a16:rowId xmlns:a16="http://schemas.microsoft.com/office/drawing/2014/main" val="1323045532"/>
                  </a:ext>
                </a:extLst>
              </a:tr>
            </a:tbl>
          </a:graphicData>
        </a:graphic>
      </p:graphicFrame>
    </p:spTree>
    <p:extLst>
      <p:ext uri="{BB962C8B-B14F-4D97-AF65-F5344CB8AC3E}">
        <p14:creationId xmlns:p14="http://schemas.microsoft.com/office/powerpoint/2010/main" val="4210540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nSpc>
                <a:spcPct val="200000"/>
              </a:lnSpc>
              <a:spcBef>
                <a:spcPct val="20000"/>
              </a:spcBef>
              <a:buClr>
                <a:srgbClr val="B2D235"/>
              </a:buClr>
              <a:defRPr/>
            </a:pPr>
            <a:r>
              <a:rPr lang="fr-BE" dirty="0"/>
              <a:t>EAM 3.0 </a:t>
            </a:r>
            <a:r>
              <a:rPr lang="fr-BE" dirty="0" err="1"/>
              <a:t>Status</a:t>
            </a:r>
            <a:br>
              <a:rPr lang="en-BE" sz="2800" dirty="0">
                <a:effectLst>
                  <a:outerShdw blurRad="38100" dist="38100" dir="2700000" algn="tl">
                    <a:srgbClr val="000000">
                      <a:alpha val="43137"/>
                    </a:srgbClr>
                  </a:outerShdw>
                </a:effectLst>
              </a:rPr>
            </a:br>
            <a:endParaRPr kumimoji="0" lang="en-BE" sz="2800" b="1" i="0" u="none" strike="noStrike" kern="1200" cap="none" spc="100" normalizeH="0" baseline="0" noProof="0" dirty="0">
              <a:ln>
                <a:noFill/>
              </a:ln>
              <a:solidFill>
                <a:prstClr val="white"/>
              </a:solidFill>
              <a:effectLst>
                <a:outerShdw blurRad="38100" dist="38100" dir="2700000" algn="tl">
                  <a:srgbClr val="000000">
                    <a:alpha val="43137"/>
                  </a:srgbClr>
                </a:outerShdw>
              </a:effectLst>
              <a:uLnTx/>
              <a:uFillTx/>
              <a:ea typeface="+mn-ea"/>
            </a:endParaRP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2410989547"/>
              </p:ext>
            </p:extLst>
          </p:nvPr>
        </p:nvGraphicFramePr>
        <p:xfrm>
          <a:off x="345231" y="1455572"/>
          <a:ext cx="11465768" cy="4000500"/>
        </p:xfrm>
        <a:graphic>
          <a:graphicData uri="http://schemas.openxmlformats.org/drawingml/2006/table">
            <a:tbl>
              <a:tblPr firstRow="1" bandRow="1">
                <a:tableStyleId>{5C22544A-7EE6-4342-B048-85BDC9FD1C3A}</a:tableStyleId>
              </a:tblPr>
              <a:tblGrid>
                <a:gridCol w="2443689">
                  <a:extLst>
                    <a:ext uri="{9D8B030D-6E8A-4147-A177-3AD203B41FA5}">
                      <a16:colId xmlns:a16="http://schemas.microsoft.com/office/drawing/2014/main" val="1025559344"/>
                    </a:ext>
                  </a:extLst>
                </a:gridCol>
                <a:gridCol w="9022079">
                  <a:extLst>
                    <a:ext uri="{9D8B030D-6E8A-4147-A177-3AD203B41FA5}">
                      <a16:colId xmlns:a16="http://schemas.microsoft.com/office/drawing/2014/main" val="3398955929"/>
                    </a:ext>
                  </a:extLst>
                </a:gridCol>
              </a:tblGrid>
              <a:tr h="346517">
                <a:tc gridSpan="2">
                  <a:txBody>
                    <a:bodyPr/>
                    <a:lstStyle/>
                    <a:p>
                      <a:r>
                        <a:rPr lang="fr-BE" dirty="0"/>
                        <a:t>General Info</a:t>
                      </a:r>
                    </a:p>
                  </a:txBody>
                  <a:tcPr/>
                </a:tc>
                <a:tc hMerge="1">
                  <a:txBody>
                    <a:bodyPr/>
                    <a:lstStyle/>
                    <a:p>
                      <a:endParaRPr lang="fr-BE" dirty="0"/>
                    </a:p>
                  </a:txBody>
                  <a:tcPr/>
                </a:tc>
                <a:extLst>
                  <a:ext uri="{0D108BD9-81ED-4DB2-BD59-A6C34878D82A}">
                    <a16:rowId xmlns:a16="http://schemas.microsoft.com/office/drawing/2014/main" val="400855173"/>
                  </a:ext>
                </a:extLst>
              </a:tr>
              <a:tr h="1358627">
                <a:tc>
                  <a:txBody>
                    <a:bodyPr/>
                    <a:lstStyle/>
                    <a:p>
                      <a:pPr algn="l" fontAlgn="t"/>
                      <a:r>
                        <a:rPr lang="en-US" sz="1400" b="0" i="0" u="none" strike="noStrike" dirty="0" err="1">
                          <a:solidFill>
                            <a:srgbClr val="000000"/>
                          </a:solidFill>
                          <a:effectLst/>
                          <a:latin typeface="Calibri" panose="020F0502020204030204" pitchFamily="34" charset="0"/>
                        </a:rPr>
                        <a:t>Healthstat</a:t>
                      </a:r>
                      <a:r>
                        <a:rPr lang="en-US" sz="1400" b="0" i="0" u="none" strike="noStrike" dirty="0">
                          <a:solidFill>
                            <a:srgbClr val="000000"/>
                          </a:solidFill>
                          <a:effectLst/>
                          <a:latin typeface="Calibri" panose="020F0502020204030204" pitchFamily="34" charset="0"/>
                        </a:rPr>
                        <a:t> projects</a:t>
                      </a:r>
                      <a:endParaRPr lang="fr-BE" sz="1400" b="0" i="0" u="none" strike="noStrike" dirty="0">
                        <a:solidFill>
                          <a:srgbClr val="000000"/>
                        </a:solidFill>
                        <a:effectLst/>
                        <a:latin typeface="Calibri" panose="020F0502020204030204" pitchFamily="34" charset="0"/>
                      </a:endParaRPr>
                    </a:p>
                  </a:txBody>
                  <a:tcPr marL="7620" marR="7620" marT="7620" marB="0"/>
                </a:tc>
                <a:tc>
                  <a:txBody>
                    <a:bodyPr/>
                    <a:lstStyle/>
                    <a:p>
                      <a:pPr algn="l" fontAlgn="ctr"/>
                      <a:r>
                        <a:rPr lang="en-US" sz="1400" b="0" i="0" u="none" strike="noStrike" dirty="0">
                          <a:solidFill>
                            <a:srgbClr val="000000"/>
                          </a:solidFill>
                          <a:effectLst/>
                          <a:latin typeface="Calibri" panose="020F0502020204030204" pitchFamily="34" charset="0"/>
                        </a:rPr>
                        <a:t>A number of tickets have been raised regarding the empty project selection box for </a:t>
                      </a:r>
                      <a:r>
                        <a:rPr lang="en-US" sz="1400" b="0" i="0" u="none" strike="noStrike" dirty="0" err="1">
                          <a:solidFill>
                            <a:srgbClr val="000000"/>
                          </a:solidFill>
                          <a:effectLst/>
                          <a:latin typeface="Calibri" panose="020F0502020204030204" pitchFamily="34" charset="0"/>
                        </a:rPr>
                        <a:t>Healthstat</a:t>
                      </a:r>
                      <a:r>
                        <a:rPr lang="en-US" sz="1400" b="0" i="0" u="none" strike="noStrike" dirty="0">
                          <a:solidFill>
                            <a:srgbClr val="000000"/>
                          </a:solidFill>
                          <a:effectLst/>
                          <a:latin typeface="Calibri" panose="020F0502020204030204" pitchFamily="34" charset="0"/>
                        </a:rPr>
                        <a:t>. This is because information about organizations' access to </a:t>
                      </a:r>
                      <a:r>
                        <a:rPr lang="en-US" sz="1400" b="0" i="0" u="none" strike="noStrike" dirty="0" err="1">
                          <a:solidFill>
                            <a:srgbClr val="000000"/>
                          </a:solidFill>
                          <a:effectLst/>
                          <a:latin typeface="Calibri" panose="020F0502020204030204" pitchFamily="34" charset="0"/>
                        </a:rPr>
                        <a:t>Healthstat</a:t>
                      </a:r>
                      <a:r>
                        <a:rPr lang="en-US" sz="1400" b="0" i="0" u="none" strike="noStrike" dirty="0">
                          <a:solidFill>
                            <a:srgbClr val="000000"/>
                          </a:solidFill>
                          <a:effectLst/>
                          <a:latin typeface="Calibri" panose="020F0502020204030204" pitchFamily="34" charset="0"/>
                        </a:rPr>
                        <a:t> projects is not currently captured in MDM but exists separately in another DWH DB2 database.</a:t>
                      </a:r>
                    </a:p>
                    <a:p>
                      <a:pPr algn="l" fontAlgn="ctr"/>
                      <a:r>
                        <a:rPr lang="en-US" sz="1400" b="0" i="0" u="none" strike="noStrike" dirty="0">
                          <a:solidFill>
                            <a:srgbClr val="000000"/>
                          </a:solidFill>
                          <a:effectLst/>
                          <a:latin typeface="Calibri" panose="020F0502020204030204" pitchFamily="34" charset="0"/>
                        </a:rPr>
                        <a:t>Furthermore, there is not always a direct mapping to projects available, as </a:t>
                      </a:r>
                      <a:r>
                        <a:rPr lang="en-US" sz="1400" b="0" i="0" u="none" strike="noStrike" dirty="0" err="1">
                          <a:solidFill>
                            <a:srgbClr val="000000"/>
                          </a:solidFill>
                          <a:effectLst/>
                          <a:latin typeface="Calibri" panose="020F0502020204030204" pitchFamily="34" charset="0"/>
                        </a:rPr>
                        <a:t>Healthstat</a:t>
                      </a:r>
                      <a:r>
                        <a:rPr lang="en-US" sz="1400" b="0" i="0" u="none" strike="noStrike" dirty="0">
                          <a:solidFill>
                            <a:srgbClr val="000000"/>
                          </a:solidFill>
                          <a:effectLst/>
                          <a:latin typeface="Calibri" panose="020F0502020204030204" pitchFamily="34" charset="0"/>
                        </a:rPr>
                        <a:t> access is based on Data Collections, which do not always map one-to-one to HDBP projects.</a:t>
                      </a:r>
                    </a:p>
                    <a:p>
                      <a:pPr algn="l" fontAlgn="ctr"/>
                      <a:r>
                        <a:rPr lang="en-US" sz="1400" b="0" i="0" u="none" strike="noStrike" dirty="0">
                          <a:solidFill>
                            <a:srgbClr val="000000"/>
                          </a:solidFill>
                          <a:effectLst/>
                          <a:latin typeface="Calibri" panose="020F0502020204030204" pitchFamily="34" charset="0"/>
                        </a:rPr>
                        <a:t>Additionally, no automated process for provisioning </a:t>
                      </a:r>
                      <a:r>
                        <a:rPr lang="en-US" sz="1400" b="0" i="0" u="none" strike="noStrike" dirty="0" err="1">
                          <a:solidFill>
                            <a:srgbClr val="000000"/>
                          </a:solidFill>
                          <a:effectLst/>
                          <a:latin typeface="Calibri" panose="020F0502020204030204" pitchFamily="34" charset="0"/>
                        </a:rPr>
                        <a:t>Healthstat</a:t>
                      </a:r>
                      <a:r>
                        <a:rPr lang="en-US" sz="1400" b="0" i="0" u="none" strike="noStrike" dirty="0">
                          <a:solidFill>
                            <a:srgbClr val="000000"/>
                          </a:solidFill>
                          <a:effectLst/>
                          <a:latin typeface="Calibri" panose="020F0502020204030204" pitchFamily="34" charset="0"/>
                        </a:rPr>
                        <a:t> accounts has been defined/implemented yet. </a:t>
                      </a:r>
                      <a:r>
                        <a:rPr lang="en-US" sz="1400" b="0" i="0" u="none" strike="noStrike" dirty="0" err="1">
                          <a:solidFill>
                            <a:srgbClr val="000000"/>
                          </a:solidFill>
                          <a:effectLst/>
                          <a:latin typeface="Calibri" panose="020F0502020204030204" pitchFamily="34" charset="0"/>
                        </a:rPr>
                        <a:t>Healthstat</a:t>
                      </a:r>
                      <a:r>
                        <a:rPr lang="en-US" sz="1400" b="0" i="0" u="none" strike="noStrike" dirty="0">
                          <a:solidFill>
                            <a:srgbClr val="000000"/>
                          </a:solidFill>
                          <a:effectLst/>
                          <a:latin typeface="Calibri" panose="020F0502020204030204" pitchFamily="34" charset="0"/>
                        </a:rPr>
                        <a:t> account requests are currently processed by the Service Desk and must be provisioned manually by DWH.</a:t>
                      </a:r>
                    </a:p>
                    <a:p>
                      <a:r>
                        <a:rPr lang="en-GB" sz="1400" b="0" i="0" u="none" strike="noStrike" kern="1200" dirty="0">
                          <a:solidFill>
                            <a:srgbClr val="000000"/>
                          </a:solidFill>
                          <a:effectLst/>
                          <a:latin typeface="Calibri" panose="020F0502020204030204" pitchFamily="34" charset="0"/>
                          <a:ea typeface="+mn-ea"/>
                          <a:cs typeface="+mn-cs"/>
                        </a:rPr>
                        <a:t>Possible short-term solutions include:</a:t>
                      </a:r>
                      <a:endParaRPr lang="fr-BE" sz="1400" b="0" i="0" u="none" strike="noStrike" kern="1200" dirty="0">
                        <a:solidFill>
                          <a:srgbClr val="000000"/>
                        </a:solidFill>
                        <a:effectLst/>
                        <a:latin typeface="Calibri" panose="020F0502020204030204" pitchFamily="34" charset="0"/>
                        <a:ea typeface="+mn-ea"/>
                        <a:cs typeface="+mn-cs"/>
                      </a:endParaRPr>
                    </a:p>
                    <a:p>
                      <a:r>
                        <a:rPr lang="en-GB" sz="1400" b="0" i="0" u="none" strike="noStrike" kern="1200" dirty="0">
                          <a:solidFill>
                            <a:srgbClr val="000000"/>
                          </a:solidFill>
                          <a:effectLst/>
                          <a:latin typeface="Calibri" panose="020F0502020204030204" pitchFamily="34" charset="0"/>
                          <a:ea typeface="+mn-ea"/>
                          <a:cs typeface="+mn-cs"/>
                        </a:rPr>
                        <a:t> </a:t>
                      </a:r>
                      <a:endParaRPr lang="fr-BE" sz="1400" b="0" i="0" u="none" strike="noStrike" kern="1200" dirty="0">
                        <a:solidFill>
                          <a:srgbClr val="000000"/>
                        </a:solidFill>
                        <a:effectLst/>
                        <a:latin typeface="Calibri" panose="020F0502020204030204" pitchFamily="34" charset="0"/>
                        <a:ea typeface="+mn-ea"/>
                        <a:cs typeface="+mn-cs"/>
                      </a:endParaRPr>
                    </a:p>
                    <a:p>
                      <a:pPr lvl="0"/>
                      <a:r>
                        <a:rPr lang="en-GB" sz="1400" b="0" i="0" u="none" strike="noStrike" kern="1200" dirty="0">
                          <a:solidFill>
                            <a:srgbClr val="000000"/>
                          </a:solidFill>
                          <a:effectLst/>
                          <a:latin typeface="Calibri" panose="020F0502020204030204" pitchFamily="34" charset="0"/>
                          <a:ea typeface="+mn-ea"/>
                          <a:cs typeface="+mn-cs"/>
                        </a:rPr>
                        <a:t>Continuing to ask Access Managers to contact the Service Desk on a case-by-case basis if the projects they need are not available. This may result in more tickets.</a:t>
                      </a:r>
                      <a:endParaRPr lang="fr-BE" sz="1400" b="0" i="0" u="none" strike="noStrike" kern="1200" dirty="0">
                        <a:solidFill>
                          <a:srgbClr val="000000"/>
                        </a:solidFill>
                        <a:effectLst/>
                        <a:latin typeface="Calibri" panose="020F0502020204030204" pitchFamily="34" charset="0"/>
                        <a:ea typeface="+mn-ea"/>
                        <a:cs typeface="+mn-cs"/>
                      </a:endParaRPr>
                    </a:p>
                    <a:p>
                      <a:r>
                        <a:rPr lang="en-GB" sz="1400" b="0" i="0" u="none" strike="noStrike" kern="1200" dirty="0">
                          <a:solidFill>
                            <a:srgbClr val="000000"/>
                          </a:solidFill>
                          <a:effectLst/>
                          <a:latin typeface="Calibri" panose="020F0502020204030204" pitchFamily="34" charset="0"/>
                          <a:ea typeface="+mn-ea"/>
                          <a:cs typeface="+mn-cs"/>
                        </a:rPr>
                        <a:t>or</a:t>
                      </a:r>
                      <a:endParaRPr lang="fr-BE" sz="1400" b="0" i="0" u="none" strike="noStrike" kern="1200" dirty="0">
                        <a:solidFill>
                          <a:srgbClr val="000000"/>
                        </a:solidFill>
                        <a:effectLst/>
                        <a:latin typeface="Calibri" panose="020F0502020204030204" pitchFamily="34" charset="0"/>
                        <a:ea typeface="+mn-ea"/>
                        <a:cs typeface="+mn-cs"/>
                      </a:endParaRPr>
                    </a:p>
                    <a:p>
                      <a:pPr lvl="0"/>
                      <a:r>
                        <a:rPr lang="en-GB" sz="1400" b="0" i="0" u="none" strike="noStrike" kern="1200" dirty="0">
                          <a:solidFill>
                            <a:srgbClr val="000000"/>
                          </a:solidFill>
                          <a:effectLst/>
                          <a:latin typeface="Calibri" panose="020F0502020204030204" pitchFamily="34" charset="0"/>
                          <a:ea typeface="+mn-ea"/>
                          <a:cs typeface="+mn-cs"/>
                        </a:rPr>
                        <a:t>Replicating per-organization projects available in HD4DP2 to </a:t>
                      </a:r>
                      <a:r>
                        <a:rPr lang="en-GB" sz="1400" b="0" i="0" u="none" strike="noStrike" kern="1200" dirty="0" err="1">
                          <a:solidFill>
                            <a:srgbClr val="000000"/>
                          </a:solidFill>
                          <a:effectLst/>
                          <a:latin typeface="Calibri" panose="020F0502020204030204" pitchFamily="34" charset="0"/>
                          <a:ea typeface="+mn-ea"/>
                          <a:cs typeface="+mn-cs"/>
                        </a:rPr>
                        <a:t>Healthstat</a:t>
                      </a:r>
                      <a:r>
                        <a:rPr lang="en-GB" sz="1400" b="0" i="0" u="none" strike="noStrike" kern="1200" dirty="0">
                          <a:solidFill>
                            <a:srgbClr val="000000"/>
                          </a:solidFill>
                          <a:effectLst/>
                          <a:latin typeface="Calibri" panose="020F0502020204030204" pitchFamily="34" charset="0"/>
                          <a:ea typeface="+mn-ea"/>
                          <a:cs typeface="+mn-cs"/>
                        </a:rPr>
                        <a:t>. This can be automated on short notice but may not always be accurate.</a:t>
                      </a:r>
                      <a:endParaRPr lang="fr-BE" sz="1400" b="0" i="0" u="none" strike="noStrike" kern="1200" dirty="0">
                        <a:solidFill>
                          <a:srgbClr val="000000"/>
                        </a:solidFill>
                        <a:effectLst/>
                        <a:latin typeface="Calibri" panose="020F0502020204030204" pitchFamily="34" charset="0"/>
                        <a:ea typeface="+mn-ea"/>
                        <a:cs typeface="+mn-cs"/>
                      </a:endParaRPr>
                    </a:p>
                    <a:p>
                      <a:r>
                        <a:rPr lang="en-GB" sz="1400" b="0" i="0" u="none" strike="noStrike" kern="1200" dirty="0">
                          <a:solidFill>
                            <a:srgbClr val="000000"/>
                          </a:solidFill>
                          <a:effectLst/>
                          <a:latin typeface="Calibri" panose="020F0502020204030204" pitchFamily="34" charset="0"/>
                          <a:ea typeface="+mn-ea"/>
                          <a:cs typeface="+mn-cs"/>
                        </a:rPr>
                        <a:t> </a:t>
                      </a:r>
                      <a:endParaRPr lang="fr-BE" sz="1400" b="0" i="0" u="none" strike="noStrike" kern="1200" dirty="0">
                        <a:solidFill>
                          <a:srgbClr val="000000"/>
                        </a:solidFill>
                        <a:effectLst/>
                        <a:latin typeface="Calibri" panose="020F0502020204030204" pitchFamily="34" charset="0"/>
                        <a:ea typeface="+mn-ea"/>
                        <a:cs typeface="+mn-cs"/>
                      </a:endParaRPr>
                    </a:p>
                    <a:p>
                      <a:r>
                        <a:rPr lang="en-GB" sz="1400" b="0" i="0" u="none" strike="noStrike" kern="1200" dirty="0">
                          <a:solidFill>
                            <a:srgbClr val="000000"/>
                          </a:solidFill>
                          <a:effectLst/>
                          <a:latin typeface="Calibri" panose="020F0502020204030204" pitchFamily="34" charset="0"/>
                          <a:ea typeface="+mn-ea"/>
                          <a:cs typeface="+mn-cs"/>
                        </a:rPr>
                        <a:t>The future version of EAM will include an automated workflow for assigning /provisioning of </a:t>
                      </a:r>
                      <a:r>
                        <a:rPr lang="en-GB" sz="1400" b="0" i="0" u="none" strike="noStrike" kern="1200" dirty="0" err="1">
                          <a:solidFill>
                            <a:srgbClr val="000000"/>
                          </a:solidFill>
                          <a:effectLst/>
                          <a:latin typeface="Calibri" panose="020F0502020204030204" pitchFamily="34" charset="0"/>
                          <a:ea typeface="+mn-ea"/>
                          <a:cs typeface="+mn-cs"/>
                        </a:rPr>
                        <a:t>Healthstat</a:t>
                      </a:r>
                      <a:r>
                        <a:rPr lang="en-GB" sz="1400" b="0" i="0" u="none" strike="noStrike" kern="1200" dirty="0">
                          <a:solidFill>
                            <a:srgbClr val="000000"/>
                          </a:solidFill>
                          <a:effectLst/>
                          <a:latin typeface="Calibri" panose="020F0502020204030204" pitchFamily="34" charset="0"/>
                          <a:ea typeface="+mn-ea"/>
                          <a:cs typeface="+mn-cs"/>
                        </a:rPr>
                        <a:t> accounts.</a:t>
                      </a:r>
                      <a:endParaRPr lang="fr-BE" sz="1400" b="0" i="0" u="none" strike="noStrike" kern="1200" dirty="0">
                        <a:solidFill>
                          <a:srgbClr val="000000"/>
                        </a:solidFill>
                        <a:effectLst/>
                        <a:latin typeface="Calibri" panose="020F0502020204030204" pitchFamily="34" charset="0"/>
                        <a:ea typeface="+mn-ea"/>
                        <a:cs typeface="+mn-cs"/>
                      </a:endParaRPr>
                    </a:p>
                    <a:p>
                      <a:pPr algn="l" fontAlgn="ctr"/>
                      <a:endParaRPr lang="en-US" sz="1400" b="0" i="0" u="none" strike="noStrike" dirty="0">
                        <a:solidFill>
                          <a:srgbClr val="000000"/>
                        </a:solidFill>
                        <a:effectLst/>
                        <a:latin typeface="Calibri" panose="020F0502020204030204" pitchFamily="34" charset="0"/>
                      </a:endParaRPr>
                    </a:p>
                  </a:txBody>
                  <a:tcPr marL="7620" marR="7620" marT="7620" marB="0"/>
                </a:tc>
                <a:extLst>
                  <a:ext uri="{0D108BD9-81ED-4DB2-BD59-A6C34878D82A}">
                    <a16:rowId xmlns:a16="http://schemas.microsoft.com/office/drawing/2014/main" val="4257576087"/>
                  </a:ext>
                </a:extLst>
              </a:tr>
            </a:tbl>
          </a:graphicData>
        </a:graphic>
      </p:graphicFrame>
    </p:spTree>
    <p:extLst>
      <p:ext uri="{BB962C8B-B14F-4D97-AF65-F5344CB8AC3E}">
        <p14:creationId xmlns:p14="http://schemas.microsoft.com/office/powerpoint/2010/main" val="2239380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nSpc>
                <a:spcPct val="200000"/>
              </a:lnSpc>
              <a:spcBef>
                <a:spcPct val="20000"/>
              </a:spcBef>
              <a:buClr>
                <a:srgbClr val="B2D235"/>
              </a:buClr>
              <a:defRPr/>
            </a:pPr>
            <a:r>
              <a:rPr lang="fr-BE" dirty="0"/>
              <a:t>EAM 3.0 </a:t>
            </a:r>
            <a:r>
              <a:rPr lang="fr-BE" dirty="0" err="1"/>
              <a:t>Status</a:t>
            </a:r>
            <a:br>
              <a:rPr lang="en-BE" sz="2800" dirty="0">
                <a:effectLst>
                  <a:outerShdw blurRad="38100" dist="38100" dir="2700000" algn="tl">
                    <a:srgbClr val="000000">
                      <a:alpha val="43137"/>
                    </a:srgbClr>
                  </a:outerShdw>
                </a:effectLst>
              </a:rPr>
            </a:br>
            <a:endParaRPr kumimoji="0" lang="en-BE" sz="2800" b="1" i="0" u="none" strike="noStrike" kern="1200" cap="none" spc="100" normalizeH="0" baseline="0" noProof="0" dirty="0">
              <a:ln>
                <a:noFill/>
              </a:ln>
              <a:solidFill>
                <a:prstClr val="white"/>
              </a:solidFill>
              <a:effectLst>
                <a:outerShdw blurRad="38100" dist="38100" dir="2700000" algn="tl">
                  <a:srgbClr val="000000">
                    <a:alpha val="43137"/>
                  </a:srgbClr>
                </a:outerShdw>
              </a:effectLst>
              <a:uLnTx/>
              <a:uFillTx/>
              <a:ea typeface="+mn-ea"/>
            </a:endParaRP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4123068242"/>
              </p:ext>
            </p:extLst>
          </p:nvPr>
        </p:nvGraphicFramePr>
        <p:xfrm>
          <a:off x="345231" y="1455572"/>
          <a:ext cx="11465768" cy="1013460"/>
        </p:xfrm>
        <a:graphic>
          <a:graphicData uri="http://schemas.openxmlformats.org/drawingml/2006/table">
            <a:tbl>
              <a:tblPr firstRow="1" bandRow="1">
                <a:tableStyleId>{5C22544A-7EE6-4342-B048-85BDC9FD1C3A}</a:tableStyleId>
              </a:tblPr>
              <a:tblGrid>
                <a:gridCol w="2443689">
                  <a:extLst>
                    <a:ext uri="{9D8B030D-6E8A-4147-A177-3AD203B41FA5}">
                      <a16:colId xmlns:a16="http://schemas.microsoft.com/office/drawing/2014/main" val="1025559344"/>
                    </a:ext>
                  </a:extLst>
                </a:gridCol>
                <a:gridCol w="9022079">
                  <a:extLst>
                    <a:ext uri="{9D8B030D-6E8A-4147-A177-3AD203B41FA5}">
                      <a16:colId xmlns:a16="http://schemas.microsoft.com/office/drawing/2014/main" val="3398955929"/>
                    </a:ext>
                  </a:extLst>
                </a:gridCol>
              </a:tblGrid>
              <a:tr h="346517">
                <a:tc gridSpan="2">
                  <a:txBody>
                    <a:bodyPr/>
                    <a:lstStyle/>
                    <a:p>
                      <a:r>
                        <a:rPr lang="fr-BE" dirty="0"/>
                        <a:t>General Info</a:t>
                      </a:r>
                    </a:p>
                  </a:txBody>
                  <a:tcPr/>
                </a:tc>
                <a:tc hMerge="1">
                  <a:txBody>
                    <a:bodyPr/>
                    <a:lstStyle/>
                    <a:p>
                      <a:endParaRPr lang="fr-BE" dirty="0"/>
                    </a:p>
                  </a:txBody>
                  <a:tcPr/>
                </a:tc>
                <a:extLst>
                  <a:ext uri="{0D108BD9-81ED-4DB2-BD59-A6C34878D82A}">
                    <a16:rowId xmlns:a16="http://schemas.microsoft.com/office/drawing/2014/main" val="400855173"/>
                  </a:ext>
                </a:extLst>
              </a:tr>
              <a:tr h="513259">
                <a:tc>
                  <a:txBody>
                    <a:bodyPr/>
                    <a:lstStyle/>
                    <a:p>
                      <a:pPr algn="l" fontAlgn="t"/>
                      <a:r>
                        <a:rPr lang="en-US" sz="1400" b="0" i="0" u="none" strike="noStrike" dirty="0">
                          <a:solidFill>
                            <a:srgbClr val="000000"/>
                          </a:solidFill>
                          <a:effectLst/>
                          <a:latin typeface="Calibri" panose="020F0502020204030204" pitchFamily="34" charset="0"/>
                        </a:rPr>
                        <a:t>Adding users manually / attaching existing users to </a:t>
                      </a:r>
                      <a:r>
                        <a:rPr lang="en-US" sz="1400" b="0" i="0" u="none" strike="noStrike" dirty="0" err="1">
                          <a:solidFill>
                            <a:srgbClr val="000000"/>
                          </a:solidFill>
                          <a:effectLst/>
                          <a:latin typeface="Calibri" panose="020F0502020204030204" pitchFamily="34" charset="0"/>
                        </a:rPr>
                        <a:t>Organisation</a:t>
                      </a:r>
                      <a:endParaRPr lang="fr-BE" sz="1400" b="0" i="0" u="none" strike="noStrike" dirty="0">
                        <a:solidFill>
                          <a:srgbClr val="000000"/>
                        </a:solidFill>
                        <a:effectLst/>
                        <a:latin typeface="Calibri" panose="020F0502020204030204" pitchFamily="34" charset="0"/>
                      </a:endParaRPr>
                    </a:p>
                  </a:txBody>
                  <a:tcPr marL="7620" marR="7620" marT="7620" marB="0"/>
                </a:tc>
                <a:tc>
                  <a:txBody>
                    <a:bodyPr/>
                    <a:lstStyle/>
                    <a:p>
                      <a:pPr algn="l" fontAlgn="ctr"/>
                      <a:r>
                        <a:rPr lang="en-US" sz="1400" b="0" i="0" u="none" strike="noStrike" dirty="0">
                          <a:solidFill>
                            <a:srgbClr val="000000"/>
                          </a:solidFill>
                          <a:effectLst/>
                          <a:latin typeface="Calibri" panose="020F0502020204030204" pitchFamily="34" charset="0"/>
                        </a:rPr>
                        <a:t>We have received several requests for Access Managers to be able to create/attach users manually to the Organization (so they appear in the list of managed EAM users, visible to AM). We are currently working on this improvement and plan to release it in the coming weeks.</a:t>
                      </a:r>
                    </a:p>
                  </a:txBody>
                  <a:tcPr marL="7620" marR="7620" marT="7620" marB="0"/>
                </a:tc>
                <a:extLst>
                  <a:ext uri="{0D108BD9-81ED-4DB2-BD59-A6C34878D82A}">
                    <a16:rowId xmlns:a16="http://schemas.microsoft.com/office/drawing/2014/main" val="1955356711"/>
                  </a:ext>
                </a:extLst>
              </a:tr>
            </a:tbl>
          </a:graphicData>
        </a:graphic>
      </p:graphicFrame>
    </p:spTree>
    <p:extLst>
      <p:ext uri="{BB962C8B-B14F-4D97-AF65-F5344CB8AC3E}">
        <p14:creationId xmlns:p14="http://schemas.microsoft.com/office/powerpoint/2010/main" val="1653860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nSpc>
                <a:spcPct val="200000"/>
              </a:lnSpc>
              <a:spcBef>
                <a:spcPct val="20000"/>
              </a:spcBef>
              <a:buClr>
                <a:srgbClr val="B2D235"/>
              </a:buClr>
              <a:defRPr/>
            </a:pPr>
            <a:r>
              <a:rPr lang="fr-BE" dirty="0"/>
              <a:t>EAM 3.0 Tips &amp; Tricks </a:t>
            </a:r>
            <a:br>
              <a:rPr lang="en-BE" sz="2800" dirty="0">
                <a:effectLst>
                  <a:outerShdw blurRad="38100" dist="38100" dir="2700000" algn="tl">
                    <a:srgbClr val="000000">
                      <a:alpha val="43137"/>
                    </a:srgbClr>
                  </a:outerShdw>
                </a:effectLst>
              </a:rPr>
            </a:br>
            <a:endParaRPr kumimoji="0" lang="en-BE" sz="2800" b="1" i="0" u="none" strike="noStrike" kern="1200" cap="none" spc="100" normalizeH="0" baseline="0" noProof="0" dirty="0">
              <a:ln>
                <a:noFill/>
              </a:ln>
              <a:solidFill>
                <a:prstClr val="white"/>
              </a:solidFill>
              <a:effectLst>
                <a:outerShdw blurRad="38100" dist="38100" dir="2700000" algn="tl">
                  <a:srgbClr val="000000">
                    <a:alpha val="43137"/>
                  </a:srgbClr>
                </a:outerShdw>
              </a:effectLst>
              <a:uLnTx/>
              <a:uFillTx/>
              <a:ea typeface="+mn-ea"/>
            </a:endParaRP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682449728"/>
              </p:ext>
            </p:extLst>
          </p:nvPr>
        </p:nvGraphicFramePr>
        <p:xfrm>
          <a:off x="335902" y="1455574"/>
          <a:ext cx="11475096" cy="3258897"/>
        </p:xfrm>
        <a:graphic>
          <a:graphicData uri="http://schemas.openxmlformats.org/drawingml/2006/table">
            <a:tbl>
              <a:tblPr firstRow="1" bandRow="1">
                <a:tableStyleId>{5C22544A-7EE6-4342-B048-85BDC9FD1C3A}</a:tableStyleId>
              </a:tblPr>
              <a:tblGrid>
                <a:gridCol w="2423485">
                  <a:extLst>
                    <a:ext uri="{9D8B030D-6E8A-4147-A177-3AD203B41FA5}">
                      <a16:colId xmlns:a16="http://schemas.microsoft.com/office/drawing/2014/main" val="1025559344"/>
                    </a:ext>
                  </a:extLst>
                </a:gridCol>
                <a:gridCol w="9051611">
                  <a:extLst>
                    <a:ext uri="{9D8B030D-6E8A-4147-A177-3AD203B41FA5}">
                      <a16:colId xmlns:a16="http://schemas.microsoft.com/office/drawing/2014/main" val="2714932952"/>
                    </a:ext>
                  </a:extLst>
                </a:gridCol>
              </a:tblGrid>
              <a:tr h="367479">
                <a:tc gridSpan="2">
                  <a:txBody>
                    <a:bodyPr/>
                    <a:lstStyle/>
                    <a:p>
                      <a:r>
                        <a:rPr lang="fr-BE" dirty="0"/>
                        <a:t>Tips for handling </a:t>
                      </a:r>
                      <a:r>
                        <a:rPr lang="fr-BE" dirty="0" err="1"/>
                        <a:t>CSVs</a:t>
                      </a:r>
                      <a:endParaRPr lang="fr-BE" dirty="0"/>
                    </a:p>
                  </a:txBody>
                  <a:tcPr/>
                </a:tc>
                <a:tc hMerge="1">
                  <a:txBody>
                    <a:bodyPr/>
                    <a:lstStyle/>
                    <a:p>
                      <a:r>
                        <a:rPr lang="fr-BE" dirty="0"/>
                        <a:t>Tips for handling </a:t>
                      </a:r>
                      <a:r>
                        <a:rPr lang="fr-BE" dirty="0" err="1"/>
                        <a:t>CSVs</a:t>
                      </a:r>
                      <a:endParaRPr lang="fr-BE" dirty="0"/>
                    </a:p>
                  </a:txBody>
                  <a:tcPr/>
                </a:tc>
                <a:extLst>
                  <a:ext uri="{0D108BD9-81ED-4DB2-BD59-A6C34878D82A}">
                    <a16:rowId xmlns:a16="http://schemas.microsoft.com/office/drawing/2014/main" val="400855173"/>
                  </a:ext>
                </a:extLst>
              </a:tr>
              <a:tr h="430404">
                <a:tc>
                  <a:txBody>
                    <a:bodyPr/>
                    <a:lstStyle/>
                    <a:p>
                      <a:pPr algn="l" fontAlgn="t"/>
                      <a:r>
                        <a:rPr lang="en-US" sz="1400" b="0" i="0" u="none" strike="noStrike" dirty="0">
                          <a:solidFill>
                            <a:srgbClr val="000000"/>
                          </a:solidFill>
                          <a:effectLst/>
                          <a:latin typeface="Calibri" panose="020F0502020204030204" pitchFamily="34" charset="0"/>
                        </a:rPr>
                        <a:t>Ensure correct CSV formatting</a:t>
                      </a:r>
                      <a:endParaRPr lang="fr-BE" sz="1400" b="0" i="0" u="none" strike="noStrike" dirty="0">
                        <a:solidFill>
                          <a:srgbClr val="000000"/>
                        </a:solidFill>
                        <a:effectLst/>
                        <a:latin typeface="Calibri" panose="020F0502020204030204" pitchFamily="34" charset="0"/>
                      </a:endParaRPr>
                    </a:p>
                  </a:txBody>
                  <a:tcPr marL="7620" marR="7620" marT="7620" marB="0"/>
                </a:tc>
                <a:tc>
                  <a:txBody>
                    <a:bodyPr/>
                    <a:lstStyle/>
                    <a:p>
                      <a:pPr algn="l" fontAlgn="t"/>
                      <a:r>
                        <a:rPr lang="en-US" sz="1400" b="0" i="0" u="none" strike="noStrike" dirty="0">
                          <a:solidFill>
                            <a:srgbClr val="000000"/>
                          </a:solidFill>
                          <a:effectLst/>
                          <a:latin typeface="Calibri" panose="020F0502020204030204" pitchFamily="34" charset="0"/>
                        </a:rPr>
                        <a:t>Use a comma (,) as a separator and UTF-8 encoding. Prior to sending or using the CSV, manually inspect its structure in a text editor (e.g. notepad, notepad ++)</a:t>
                      </a:r>
                    </a:p>
                  </a:txBody>
                  <a:tcPr marL="7620" marR="7620" marT="7620" marB="0"/>
                </a:tc>
                <a:extLst>
                  <a:ext uri="{0D108BD9-81ED-4DB2-BD59-A6C34878D82A}">
                    <a16:rowId xmlns:a16="http://schemas.microsoft.com/office/drawing/2014/main" val="1955356711"/>
                  </a:ext>
                </a:extLst>
              </a:tr>
              <a:tr h="367479">
                <a:tc>
                  <a:txBody>
                    <a:bodyPr/>
                    <a:lstStyle/>
                    <a:p>
                      <a:pPr algn="l" fontAlgn="t"/>
                      <a:r>
                        <a:rPr lang="fr-BE" sz="1400" b="0" i="0" u="none" strike="noStrike" dirty="0">
                          <a:solidFill>
                            <a:srgbClr val="000000"/>
                          </a:solidFill>
                          <a:effectLst/>
                          <a:latin typeface="Calibri" panose="020F0502020204030204" pitchFamily="34" charset="0"/>
                        </a:rPr>
                        <a:t>For Bulk </a:t>
                      </a:r>
                      <a:r>
                        <a:rPr lang="fr-BE" sz="1400" b="0" i="0" u="none" strike="noStrike" dirty="0" err="1">
                          <a:solidFill>
                            <a:srgbClr val="000000"/>
                          </a:solidFill>
                          <a:effectLst/>
                          <a:latin typeface="Calibri" panose="020F0502020204030204" pitchFamily="34" charset="0"/>
                        </a:rPr>
                        <a:t>Uploads</a:t>
                      </a:r>
                      <a:endParaRPr lang="fr-BE" sz="1400" b="0" i="0" u="none" strike="noStrike" dirty="0">
                        <a:solidFill>
                          <a:srgbClr val="000000"/>
                        </a:solidFill>
                        <a:effectLst/>
                        <a:latin typeface="Calibri" panose="020F0502020204030204" pitchFamily="34" charset="0"/>
                      </a:endParaRPr>
                    </a:p>
                  </a:txBody>
                  <a:tcPr marL="7620" marR="7620" marT="7620" marB="0"/>
                </a:tc>
                <a:tc>
                  <a:txBody>
                    <a:bodyPr/>
                    <a:lstStyle/>
                    <a:p>
                      <a:pPr algn="l" fontAlgn="t"/>
                      <a:r>
                        <a:rPr lang="en-US" sz="1400" b="0" i="0" u="none" strike="noStrike" dirty="0">
                          <a:solidFill>
                            <a:srgbClr val="000000"/>
                          </a:solidFill>
                          <a:effectLst/>
                          <a:latin typeface="Calibri" panose="020F0502020204030204" pitchFamily="34" charset="0"/>
                        </a:rPr>
                        <a:t>Import users first, or verify their existence before importing accounts</a:t>
                      </a:r>
                    </a:p>
                  </a:txBody>
                  <a:tcPr marL="7620" marR="7620" marT="7620" marB="0"/>
                </a:tc>
                <a:extLst>
                  <a:ext uri="{0D108BD9-81ED-4DB2-BD59-A6C34878D82A}">
                    <a16:rowId xmlns:a16="http://schemas.microsoft.com/office/drawing/2014/main" val="2999007125"/>
                  </a:ext>
                </a:extLst>
              </a:tr>
              <a:tr h="430404">
                <a:tc>
                  <a:txBody>
                    <a:bodyPr/>
                    <a:lstStyle/>
                    <a:p>
                      <a:pPr algn="l" fontAlgn="t"/>
                      <a:r>
                        <a:rPr lang="fr-BE" sz="1400" b="0" i="0" u="none" strike="noStrike" dirty="0" err="1">
                          <a:solidFill>
                            <a:srgbClr val="000000"/>
                          </a:solidFill>
                          <a:effectLst/>
                          <a:latin typeface="Calibri" panose="020F0502020204030204" pitchFamily="34" charset="0"/>
                        </a:rPr>
                        <a:t>Sorting</a:t>
                      </a:r>
                      <a:r>
                        <a:rPr lang="fr-BE" sz="1400" b="0" i="0" u="none" strike="noStrike" dirty="0">
                          <a:solidFill>
                            <a:srgbClr val="000000"/>
                          </a:solidFill>
                          <a:effectLst/>
                          <a:latin typeface="Calibri" panose="020F0502020204030204" pitchFamily="34" charset="0"/>
                        </a:rPr>
                        <a:t> </a:t>
                      </a:r>
                      <a:r>
                        <a:rPr lang="fr-BE" sz="1400" b="0" i="0" u="none" strike="noStrike" dirty="0" err="1">
                          <a:solidFill>
                            <a:srgbClr val="000000"/>
                          </a:solidFill>
                          <a:effectLst/>
                          <a:latin typeface="Calibri" panose="020F0502020204030204" pitchFamily="34" charset="0"/>
                        </a:rPr>
                        <a:t>Accounts</a:t>
                      </a:r>
                      <a:r>
                        <a:rPr lang="fr-BE" sz="1400" b="0" i="0" u="none" strike="noStrike" dirty="0">
                          <a:solidFill>
                            <a:srgbClr val="000000"/>
                          </a:solidFill>
                          <a:effectLst/>
                          <a:latin typeface="Calibri" panose="020F0502020204030204" pitchFamily="34" charset="0"/>
                        </a:rPr>
                        <a:t> in Bulk </a:t>
                      </a:r>
                      <a:r>
                        <a:rPr lang="fr-BE" sz="1400" b="0" i="0" u="none" strike="noStrike" dirty="0" err="1">
                          <a:solidFill>
                            <a:srgbClr val="000000"/>
                          </a:solidFill>
                          <a:effectLst/>
                          <a:latin typeface="Calibri" panose="020F0502020204030204" pitchFamily="34" charset="0"/>
                        </a:rPr>
                        <a:t>Upload</a:t>
                      </a:r>
                      <a:endParaRPr lang="fr-BE" sz="1400" b="0" i="0" u="none" strike="noStrike" dirty="0">
                        <a:solidFill>
                          <a:srgbClr val="000000"/>
                        </a:solidFill>
                        <a:effectLst/>
                        <a:latin typeface="Calibri" panose="020F0502020204030204" pitchFamily="34" charset="0"/>
                      </a:endParaRPr>
                    </a:p>
                  </a:txBody>
                  <a:tcPr marL="7620" marR="7620" marT="7620" marB="0"/>
                </a:tc>
                <a:tc>
                  <a:txBody>
                    <a:bodyPr/>
                    <a:lstStyle/>
                    <a:p>
                      <a:pPr algn="l" fontAlgn="t"/>
                      <a:r>
                        <a:rPr lang="en-US" sz="1400" b="0" i="0" u="none" strike="noStrike" dirty="0">
                          <a:solidFill>
                            <a:srgbClr val="000000"/>
                          </a:solidFill>
                          <a:effectLst/>
                          <a:latin typeface="Calibri" panose="020F0502020204030204" pitchFamily="34" charset="0"/>
                        </a:rPr>
                        <a:t>Organize accounts by role, ensuring those with role = 3 are last. This order is critical as it influences the creation of Author Groups. This means that when you are creating a CSV file, roles 1 and 2 need to appear first followed by role 3.</a:t>
                      </a:r>
                    </a:p>
                    <a:p>
                      <a:pPr algn="l" fontAlgn="t"/>
                      <a:r>
                        <a:rPr lang="en-US" sz="1400" b="0" i="0" u="none" strike="noStrike" dirty="0">
                          <a:solidFill>
                            <a:srgbClr val="000000"/>
                          </a:solidFill>
                          <a:effectLst/>
                          <a:latin typeface="Calibri" panose="020F0502020204030204" pitchFamily="34" charset="0"/>
                        </a:rPr>
                        <a:t>This ensures that the Author Groups are created in the first instance which will then allow all the support roles to be inserted into the </a:t>
                      </a:r>
                      <a:r>
                        <a:rPr lang="en-US" sz="1400" b="0" i="0" u="none" strike="noStrike">
                          <a:solidFill>
                            <a:srgbClr val="000000"/>
                          </a:solidFill>
                          <a:effectLst/>
                          <a:latin typeface="Calibri" panose="020F0502020204030204" pitchFamily="34" charset="0"/>
                        </a:rPr>
                        <a:t>appropriate place.</a:t>
                      </a:r>
                      <a:endParaRPr lang="en-US" sz="1400" b="0" i="0" u="none" strike="noStrike" dirty="0">
                        <a:solidFill>
                          <a:srgbClr val="000000"/>
                        </a:solidFill>
                        <a:effectLst/>
                        <a:latin typeface="Calibri" panose="020F0502020204030204" pitchFamily="34" charset="0"/>
                      </a:endParaRPr>
                    </a:p>
                    <a:p>
                      <a:pPr algn="l" fontAlgn="t"/>
                      <a:endParaRPr lang="en-US" sz="1400" b="0" i="0" u="none" strike="noStrike" dirty="0">
                        <a:solidFill>
                          <a:srgbClr val="000000"/>
                        </a:solidFill>
                        <a:effectLst/>
                        <a:latin typeface="Calibri" panose="020F0502020204030204" pitchFamily="34" charset="0"/>
                      </a:endParaRPr>
                    </a:p>
                    <a:p>
                      <a:pPr algn="l" fontAlgn="t"/>
                      <a:endParaRPr lang="en-US" sz="1400" b="0" i="0" u="none" strike="noStrike" dirty="0">
                        <a:solidFill>
                          <a:srgbClr val="000000"/>
                        </a:solidFill>
                        <a:effectLst/>
                        <a:latin typeface="Calibri" panose="020F0502020204030204" pitchFamily="34" charset="0"/>
                      </a:endParaRPr>
                    </a:p>
                  </a:txBody>
                  <a:tcPr marL="7620" marR="7620" marT="7620" marB="0"/>
                </a:tc>
                <a:extLst>
                  <a:ext uri="{0D108BD9-81ED-4DB2-BD59-A6C34878D82A}">
                    <a16:rowId xmlns:a16="http://schemas.microsoft.com/office/drawing/2014/main" val="2720249428"/>
                  </a:ext>
                </a:extLst>
              </a:tr>
              <a:tr h="367479">
                <a:tc>
                  <a:txBody>
                    <a:bodyPr/>
                    <a:lstStyle/>
                    <a:p>
                      <a:pPr algn="l" fontAlgn="t"/>
                      <a:r>
                        <a:rPr lang="fr-BE" sz="1400" b="0" i="0" u="none" strike="noStrike" dirty="0" err="1">
                          <a:solidFill>
                            <a:srgbClr val="000000"/>
                          </a:solidFill>
                          <a:effectLst/>
                          <a:latin typeface="Calibri" panose="020F0502020204030204" pitchFamily="34" charset="0"/>
                        </a:rPr>
                        <a:t>Repeated</a:t>
                      </a:r>
                      <a:r>
                        <a:rPr lang="fr-BE" sz="1400" b="0" i="0" u="none" strike="noStrike" dirty="0">
                          <a:solidFill>
                            <a:srgbClr val="000000"/>
                          </a:solidFill>
                          <a:effectLst/>
                          <a:latin typeface="Calibri" panose="020F0502020204030204" pitchFamily="34" charset="0"/>
                        </a:rPr>
                        <a:t> Bulk </a:t>
                      </a:r>
                      <a:r>
                        <a:rPr lang="fr-BE" sz="1400" b="0" i="0" u="none" strike="noStrike" dirty="0" err="1">
                          <a:solidFill>
                            <a:srgbClr val="000000"/>
                          </a:solidFill>
                          <a:effectLst/>
                          <a:latin typeface="Calibri" panose="020F0502020204030204" pitchFamily="34" charset="0"/>
                        </a:rPr>
                        <a:t>Upload</a:t>
                      </a:r>
                      <a:r>
                        <a:rPr lang="fr-BE" sz="1400" b="0" i="0" u="none" strike="noStrike" dirty="0">
                          <a:solidFill>
                            <a:srgbClr val="000000"/>
                          </a:solidFill>
                          <a:effectLst/>
                          <a:latin typeface="Calibri" panose="020F0502020204030204" pitchFamily="34" charset="0"/>
                        </a:rPr>
                        <a:t> Runs</a:t>
                      </a:r>
                    </a:p>
                  </a:txBody>
                  <a:tcPr marL="7620" marR="7620" marT="7620" marB="0"/>
                </a:tc>
                <a:tc>
                  <a:txBody>
                    <a:bodyPr/>
                    <a:lstStyle/>
                    <a:p>
                      <a:pPr algn="l" fontAlgn="t"/>
                      <a:r>
                        <a:rPr lang="en-US" sz="1400" b="0" i="0" u="none" strike="noStrike" dirty="0">
                          <a:solidFill>
                            <a:srgbClr val="000000"/>
                          </a:solidFill>
                          <a:effectLst/>
                          <a:latin typeface="Calibri" panose="020F0502020204030204" pitchFamily="34" charset="0"/>
                        </a:rPr>
                        <a:t>Sometimes, it’s necessary to run the Bulk Upload multiple times, particularly if accounts aren’t initially sorted by role</a:t>
                      </a:r>
                    </a:p>
                  </a:txBody>
                  <a:tcPr marL="7620" marR="7620" marT="7620" marB="0"/>
                </a:tc>
                <a:extLst>
                  <a:ext uri="{0D108BD9-81ED-4DB2-BD59-A6C34878D82A}">
                    <a16:rowId xmlns:a16="http://schemas.microsoft.com/office/drawing/2014/main" val="2043821242"/>
                  </a:ext>
                </a:extLst>
              </a:tr>
              <a:tr h="430404">
                <a:tc>
                  <a:txBody>
                    <a:bodyPr/>
                    <a:lstStyle/>
                    <a:p>
                      <a:pPr algn="l" fontAlgn="t"/>
                      <a:r>
                        <a:rPr lang="fr-BE" sz="1400" b="0" i="0" u="none" strike="noStrike" dirty="0" err="1">
                          <a:solidFill>
                            <a:srgbClr val="000000"/>
                          </a:solidFill>
                          <a:effectLst/>
                          <a:latin typeface="Calibri" panose="020F0502020204030204" pitchFamily="34" charset="0"/>
                        </a:rPr>
                        <a:t>Updating</a:t>
                      </a:r>
                      <a:r>
                        <a:rPr lang="fr-BE" sz="1400" b="0" i="0" u="none" strike="noStrike" dirty="0">
                          <a:solidFill>
                            <a:srgbClr val="000000"/>
                          </a:solidFill>
                          <a:effectLst/>
                          <a:latin typeface="Calibri" panose="020F0502020204030204" pitchFamily="34" charset="0"/>
                        </a:rPr>
                        <a:t> </a:t>
                      </a:r>
                      <a:r>
                        <a:rPr lang="fr-BE" sz="1400" b="0" i="0" u="none" strike="noStrike" dirty="0" err="1">
                          <a:solidFill>
                            <a:srgbClr val="000000"/>
                          </a:solidFill>
                          <a:effectLst/>
                          <a:latin typeface="Calibri" panose="020F0502020204030204" pitchFamily="34" charset="0"/>
                        </a:rPr>
                        <a:t>Accounts</a:t>
                      </a:r>
                      <a:r>
                        <a:rPr lang="fr-BE" sz="1400" b="0" i="0" u="none" strike="noStrike" dirty="0">
                          <a:solidFill>
                            <a:srgbClr val="000000"/>
                          </a:solidFill>
                          <a:effectLst/>
                          <a:latin typeface="Calibri" panose="020F0502020204030204" pitchFamily="34" charset="0"/>
                        </a:rPr>
                        <a:t> via Bulk </a:t>
                      </a:r>
                      <a:r>
                        <a:rPr lang="fr-BE" sz="1400" b="0" i="0" u="none" strike="noStrike" dirty="0" err="1">
                          <a:solidFill>
                            <a:srgbClr val="000000"/>
                          </a:solidFill>
                          <a:effectLst/>
                          <a:latin typeface="Calibri" panose="020F0502020204030204" pitchFamily="34" charset="0"/>
                        </a:rPr>
                        <a:t>Upload</a:t>
                      </a:r>
                      <a:endParaRPr lang="fr-BE" sz="1400" b="0" i="0" u="none" strike="noStrike" dirty="0">
                        <a:solidFill>
                          <a:srgbClr val="000000"/>
                        </a:solidFill>
                        <a:effectLst/>
                        <a:latin typeface="Calibri" panose="020F0502020204030204" pitchFamily="34" charset="0"/>
                      </a:endParaRPr>
                    </a:p>
                  </a:txBody>
                  <a:tcPr marL="7620" marR="7620" marT="7620" marB="0"/>
                </a:tc>
                <a:tc>
                  <a:txBody>
                    <a:bodyPr/>
                    <a:lstStyle/>
                    <a:p>
                      <a:pPr algn="l" fontAlgn="t"/>
                      <a:r>
                        <a:rPr lang="en-US" sz="1400" b="0" i="0" u="none" strike="noStrike" dirty="0">
                          <a:solidFill>
                            <a:srgbClr val="000000"/>
                          </a:solidFill>
                          <a:effectLst/>
                          <a:latin typeface="Calibri" panose="020F0502020204030204" pitchFamily="34" charset="0"/>
                        </a:rPr>
                        <a:t>It’s not feasible to update accounts in ‘Approved’ or ‘Disabled’ state via Bulk Upload. These accounts must first be in ‘Draft’ or ‘Published’ status</a:t>
                      </a:r>
                    </a:p>
                  </a:txBody>
                  <a:tcPr marL="7620" marR="7620" marT="7620" marB="0"/>
                </a:tc>
                <a:extLst>
                  <a:ext uri="{0D108BD9-81ED-4DB2-BD59-A6C34878D82A}">
                    <a16:rowId xmlns:a16="http://schemas.microsoft.com/office/drawing/2014/main" val="4206665552"/>
                  </a:ext>
                </a:extLst>
              </a:tr>
            </a:tbl>
          </a:graphicData>
        </a:graphic>
      </p:graphicFrame>
    </p:spTree>
    <p:extLst>
      <p:ext uri="{BB962C8B-B14F-4D97-AF65-F5344CB8AC3E}">
        <p14:creationId xmlns:p14="http://schemas.microsoft.com/office/powerpoint/2010/main" val="934617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nSpc>
                <a:spcPct val="200000"/>
              </a:lnSpc>
              <a:spcBef>
                <a:spcPct val="20000"/>
              </a:spcBef>
              <a:buClr>
                <a:srgbClr val="B2D235"/>
              </a:buClr>
              <a:defRPr/>
            </a:pPr>
            <a:r>
              <a:rPr lang="fr-BE" dirty="0"/>
              <a:t>EAM 3.0 Tips &amp; Tricks </a:t>
            </a:r>
            <a:br>
              <a:rPr lang="en-BE" sz="2800" dirty="0">
                <a:effectLst>
                  <a:outerShdw blurRad="38100" dist="38100" dir="2700000" algn="tl">
                    <a:srgbClr val="000000">
                      <a:alpha val="43137"/>
                    </a:srgbClr>
                  </a:outerShdw>
                </a:effectLst>
              </a:rPr>
            </a:br>
            <a:endParaRPr kumimoji="0" lang="en-BE" sz="2800" b="1" i="0" u="none" strike="noStrike" kern="1200" cap="none" spc="100" normalizeH="0" baseline="0" noProof="0" dirty="0">
              <a:ln>
                <a:noFill/>
              </a:ln>
              <a:solidFill>
                <a:prstClr val="white"/>
              </a:solidFill>
              <a:effectLst>
                <a:outerShdw blurRad="38100" dist="38100" dir="2700000" algn="tl">
                  <a:srgbClr val="000000">
                    <a:alpha val="43137"/>
                  </a:srgbClr>
                </a:outerShdw>
              </a:effectLst>
              <a:uLnTx/>
              <a:uFillTx/>
              <a:ea typeface="+mn-ea"/>
            </a:endParaRPr>
          </a:p>
        </p:txBody>
      </p:sp>
      <p:graphicFrame>
        <p:nvGraphicFramePr>
          <p:cNvPr id="5" name="Content Placeholder 8">
            <a:extLst>
              <a:ext uri="{FF2B5EF4-FFF2-40B4-BE49-F238E27FC236}">
                <a16:creationId xmlns:a16="http://schemas.microsoft.com/office/drawing/2014/main" id="{BBC2B196-89B9-4D91-B7A3-F00F88EBCFA6}"/>
              </a:ext>
            </a:extLst>
          </p:cNvPr>
          <p:cNvGraphicFramePr>
            <a:graphicFrameLocks/>
          </p:cNvGraphicFramePr>
          <p:nvPr>
            <p:extLst>
              <p:ext uri="{D42A27DB-BD31-4B8C-83A1-F6EECF244321}">
                <p14:modId xmlns:p14="http://schemas.microsoft.com/office/powerpoint/2010/main" val="988419357"/>
              </p:ext>
            </p:extLst>
          </p:nvPr>
        </p:nvGraphicFramePr>
        <p:xfrm>
          <a:off x="345232" y="1446243"/>
          <a:ext cx="11478985" cy="2950751"/>
        </p:xfrm>
        <a:graphic>
          <a:graphicData uri="http://schemas.openxmlformats.org/drawingml/2006/table">
            <a:tbl>
              <a:tblPr firstRow="1" bandRow="1">
                <a:tableStyleId>{5C22544A-7EE6-4342-B048-85BDC9FD1C3A}</a:tableStyleId>
              </a:tblPr>
              <a:tblGrid>
                <a:gridCol w="2419970">
                  <a:extLst>
                    <a:ext uri="{9D8B030D-6E8A-4147-A177-3AD203B41FA5}">
                      <a16:colId xmlns:a16="http://schemas.microsoft.com/office/drawing/2014/main" val="1025559344"/>
                    </a:ext>
                  </a:extLst>
                </a:gridCol>
                <a:gridCol w="9059015">
                  <a:extLst>
                    <a:ext uri="{9D8B030D-6E8A-4147-A177-3AD203B41FA5}">
                      <a16:colId xmlns:a16="http://schemas.microsoft.com/office/drawing/2014/main" val="2714932952"/>
                    </a:ext>
                  </a:extLst>
                </a:gridCol>
              </a:tblGrid>
              <a:tr h="375738">
                <a:tc gridSpan="2">
                  <a:txBody>
                    <a:bodyPr/>
                    <a:lstStyle/>
                    <a:p>
                      <a:r>
                        <a:rPr lang="fr-BE" dirty="0" err="1"/>
                        <a:t>Recommended</a:t>
                      </a:r>
                      <a:r>
                        <a:rPr lang="fr-BE" dirty="0"/>
                        <a:t> Applications for </a:t>
                      </a:r>
                      <a:r>
                        <a:rPr lang="fr-BE" dirty="0" err="1"/>
                        <a:t>editing</a:t>
                      </a:r>
                      <a:r>
                        <a:rPr lang="fr-BE" dirty="0"/>
                        <a:t> CSV files</a:t>
                      </a:r>
                    </a:p>
                  </a:txBody>
                  <a:tcPr/>
                </a:tc>
                <a:tc hMerge="1">
                  <a:txBody>
                    <a:bodyPr/>
                    <a:lstStyle/>
                    <a:p>
                      <a:r>
                        <a:rPr lang="fr-BE" dirty="0"/>
                        <a:t>Tips for handling </a:t>
                      </a:r>
                      <a:r>
                        <a:rPr lang="fr-BE" dirty="0" err="1"/>
                        <a:t>CSVs</a:t>
                      </a:r>
                      <a:endParaRPr lang="fr-BE" dirty="0"/>
                    </a:p>
                  </a:txBody>
                  <a:tcPr/>
                </a:tc>
                <a:extLst>
                  <a:ext uri="{0D108BD9-81ED-4DB2-BD59-A6C34878D82A}">
                    <a16:rowId xmlns:a16="http://schemas.microsoft.com/office/drawing/2014/main" val="400855173"/>
                  </a:ext>
                </a:extLst>
              </a:tr>
              <a:tr h="440077">
                <a:tc>
                  <a:txBody>
                    <a:bodyPr/>
                    <a:lstStyle/>
                    <a:p>
                      <a:pPr algn="l" fontAlgn="t"/>
                      <a:r>
                        <a:rPr lang="en-US" sz="1400" b="0" i="0" u="none" strike="noStrike" dirty="0">
                          <a:solidFill>
                            <a:srgbClr val="000000"/>
                          </a:solidFill>
                          <a:effectLst/>
                          <a:latin typeface="Calibri" panose="020F0502020204030204" pitchFamily="34" charset="0"/>
                        </a:rPr>
                        <a:t>Notepad++ (Windows only)</a:t>
                      </a:r>
                      <a:endParaRPr lang="fr-BE" sz="1400" b="0" i="0" u="none" strike="noStrike" dirty="0">
                        <a:solidFill>
                          <a:srgbClr val="000000"/>
                        </a:solidFill>
                        <a:effectLst/>
                        <a:latin typeface="Calibri" panose="020F0502020204030204" pitchFamily="34" charset="0"/>
                      </a:endParaRPr>
                    </a:p>
                  </a:txBody>
                  <a:tcPr marL="7620" marR="7620" marT="7620" marB="0"/>
                </a:tc>
                <a:tc>
                  <a:txBody>
                    <a:bodyPr/>
                    <a:lstStyle/>
                    <a:p>
                      <a:pPr algn="l" fontAlgn="t"/>
                      <a:r>
                        <a:rPr lang="en-US" sz="1400" b="0" i="0" u="none" strike="noStrike" dirty="0">
                          <a:solidFill>
                            <a:srgbClr val="000000"/>
                          </a:solidFill>
                          <a:effectLst/>
                          <a:latin typeface="Calibri" panose="020F0502020204030204" pitchFamily="34" charset="0"/>
                        </a:rPr>
                        <a:t>A versatile text editor with robust CSV editing capabilities. </a:t>
                      </a:r>
                      <a:r>
                        <a:rPr lang="fr-BE" sz="1400" b="0" i="0" u="none" strike="noStrike" baseline="0" dirty="0">
                          <a:solidFill>
                            <a:srgbClr val="1A60C2"/>
                          </a:solidFill>
                          <a:latin typeface="ArialMT"/>
                          <a:hlinkClick r:id="rId3"/>
                        </a:rPr>
                        <a:t>Download Notepad++</a:t>
                      </a:r>
                      <a:endParaRPr lang="en-US" sz="1400" b="0" i="0" u="none" strike="noStrike" dirty="0">
                        <a:solidFill>
                          <a:srgbClr val="000000"/>
                        </a:solidFill>
                        <a:effectLst/>
                        <a:latin typeface="Calibri" panose="020F0502020204030204" pitchFamily="34" charset="0"/>
                      </a:endParaRPr>
                    </a:p>
                  </a:txBody>
                  <a:tcPr marL="7620" marR="7620" marT="7620" marB="0"/>
                </a:tc>
                <a:extLst>
                  <a:ext uri="{0D108BD9-81ED-4DB2-BD59-A6C34878D82A}">
                    <a16:rowId xmlns:a16="http://schemas.microsoft.com/office/drawing/2014/main" val="1955356711"/>
                  </a:ext>
                </a:extLst>
              </a:tr>
              <a:tr h="438967">
                <a:tc>
                  <a:txBody>
                    <a:bodyPr/>
                    <a:lstStyle/>
                    <a:p>
                      <a:pPr algn="l" fontAlgn="t"/>
                      <a:r>
                        <a:rPr lang="fr-BE" sz="1400" b="0" i="0" u="none" strike="noStrike" dirty="0">
                          <a:solidFill>
                            <a:srgbClr val="000000"/>
                          </a:solidFill>
                          <a:effectLst/>
                          <a:latin typeface="Calibri" panose="020F0502020204030204" pitchFamily="34" charset="0"/>
                        </a:rPr>
                        <a:t>Table Tool (Mac </a:t>
                      </a:r>
                      <a:r>
                        <a:rPr lang="fr-BE" sz="1400" b="0" i="0" u="none" strike="noStrike" dirty="0" err="1">
                          <a:solidFill>
                            <a:srgbClr val="000000"/>
                          </a:solidFill>
                          <a:effectLst/>
                          <a:latin typeface="Calibri" panose="020F0502020204030204" pitchFamily="34" charset="0"/>
                        </a:rPr>
                        <a:t>only</a:t>
                      </a:r>
                      <a:r>
                        <a:rPr lang="fr-BE" sz="1400" b="0" i="0" u="none" strike="noStrike" dirty="0">
                          <a:solidFill>
                            <a:srgbClr val="000000"/>
                          </a:solidFill>
                          <a:effectLst/>
                          <a:latin typeface="Calibri" panose="020F0502020204030204" pitchFamily="34" charset="0"/>
                        </a:rPr>
                        <a:t>)</a:t>
                      </a:r>
                    </a:p>
                  </a:txBody>
                  <a:tcPr marL="7620" marR="7620" marT="7620" marB="0"/>
                </a:tc>
                <a:tc>
                  <a:txBody>
                    <a:bodyPr/>
                    <a:lstStyle/>
                    <a:p>
                      <a:pPr algn="l" fontAlgn="t"/>
                      <a:r>
                        <a:rPr lang="en-US" sz="1400" b="0" i="0" u="none" strike="noStrike" dirty="0">
                          <a:solidFill>
                            <a:srgbClr val="000000"/>
                          </a:solidFill>
                          <a:effectLst/>
                          <a:latin typeface="Calibri" panose="020F0502020204030204" pitchFamily="34" charset="0"/>
                        </a:rPr>
                        <a:t>A simple, open-source editor for CSV files, known for its ease of use and effectiveness in handling CSV formats. Ideal for those who need a straightforward tool without complex features. </a:t>
                      </a:r>
                      <a:r>
                        <a:rPr lang="en-US" sz="1400" b="0" i="0" u="none" strike="noStrike" dirty="0">
                          <a:solidFill>
                            <a:srgbClr val="000000"/>
                          </a:solidFill>
                          <a:effectLst/>
                          <a:latin typeface="Calibri" panose="020F0502020204030204" pitchFamily="34" charset="0"/>
                          <a:hlinkClick r:id="rId4"/>
                        </a:rPr>
                        <a:t>Download Table Tool</a:t>
                      </a:r>
                      <a:endParaRPr lang="en-US" sz="1400" b="0" i="0" u="none" strike="noStrike" dirty="0">
                        <a:solidFill>
                          <a:srgbClr val="000000"/>
                        </a:solidFill>
                        <a:effectLst/>
                        <a:latin typeface="Calibri" panose="020F0502020204030204" pitchFamily="34" charset="0"/>
                      </a:endParaRPr>
                    </a:p>
                  </a:txBody>
                  <a:tcPr marL="7620" marR="7620" marT="7620" marB="0"/>
                </a:tc>
                <a:extLst>
                  <a:ext uri="{0D108BD9-81ED-4DB2-BD59-A6C34878D82A}">
                    <a16:rowId xmlns:a16="http://schemas.microsoft.com/office/drawing/2014/main" val="2999007125"/>
                  </a:ext>
                </a:extLst>
              </a:tr>
              <a:tr h="440077">
                <a:tc>
                  <a:txBody>
                    <a:bodyPr/>
                    <a:lstStyle/>
                    <a:p>
                      <a:pPr algn="l" fontAlgn="t"/>
                      <a:r>
                        <a:rPr lang="fr-BE" sz="1400" b="0" i="0" u="none" strike="noStrike" dirty="0" err="1">
                          <a:solidFill>
                            <a:srgbClr val="000000"/>
                          </a:solidFill>
                          <a:effectLst/>
                          <a:latin typeface="Calibri" panose="020F0502020204030204" pitchFamily="34" charset="0"/>
                        </a:rPr>
                        <a:t>Vscode</a:t>
                      </a:r>
                      <a:endParaRPr lang="fr-BE" sz="1400" b="0" i="0" u="none" strike="noStrike" dirty="0">
                        <a:solidFill>
                          <a:srgbClr val="000000"/>
                        </a:solidFill>
                        <a:effectLst/>
                        <a:latin typeface="Calibri" panose="020F0502020204030204" pitchFamily="34" charset="0"/>
                      </a:endParaRPr>
                    </a:p>
                  </a:txBody>
                  <a:tcPr marL="7620" marR="7620" marT="7620" marB="0"/>
                </a:tc>
                <a:tc>
                  <a:txBody>
                    <a:bodyPr/>
                    <a:lstStyle/>
                    <a:p>
                      <a:pPr algn="l" fontAlgn="t"/>
                      <a:r>
                        <a:rPr lang="en-US" sz="1400" b="0" i="0" u="none" strike="noStrike" dirty="0">
                          <a:solidFill>
                            <a:srgbClr val="000000"/>
                          </a:solidFill>
                          <a:effectLst/>
                          <a:latin typeface="Calibri" panose="020F0502020204030204" pitchFamily="34" charset="0"/>
                        </a:rPr>
                        <a:t>Offers advanced editing features and is ideal for handling large CSV files. </a:t>
                      </a:r>
                      <a:r>
                        <a:rPr lang="en-US" sz="1400" b="0" i="0" u="none" strike="noStrike" dirty="0">
                          <a:solidFill>
                            <a:srgbClr val="000000"/>
                          </a:solidFill>
                          <a:effectLst/>
                          <a:latin typeface="Calibri" panose="020F0502020204030204" pitchFamily="34" charset="0"/>
                          <a:hlinkClick r:id="rId5"/>
                        </a:rPr>
                        <a:t>Download </a:t>
                      </a:r>
                      <a:r>
                        <a:rPr lang="en-US" sz="1400" b="0" i="0" u="none" strike="noStrike" dirty="0" err="1">
                          <a:solidFill>
                            <a:srgbClr val="000000"/>
                          </a:solidFill>
                          <a:effectLst/>
                          <a:latin typeface="Calibri" panose="020F0502020204030204" pitchFamily="34" charset="0"/>
                          <a:hlinkClick r:id="rId5"/>
                        </a:rPr>
                        <a:t>VScode</a:t>
                      </a:r>
                      <a:endParaRPr lang="en-US" sz="1400" b="0" i="0" u="none" strike="noStrike" dirty="0">
                        <a:solidFill>
                          <a:srgbClr val="000000"/>
                        </a:solidFill>
                        <a:effectLst/>
                        <a:latin typeface="Calibri" panose="020F0502020204030204" pitchFamily="34" charset="0"/>
                      </a:endParaRPr>
                    </a:p>
                  </a:txBody>
                  <a:tcPr marL="7620" marR="7620" marT="7620" marB="0"/>
                </a:tc>
                <a:extLst>
                  <a:ext uri="{0D108BD9-81ED-4DB2-BD59-A6C34878D82A}">
                    <a16:rowId xmlns:a16="http://schemas.microsoft.com/office/drawing/2014/main" val="2720249428"/>
                  </a:ext>
                </a:extLst>
              </a:tr>
              <a:tr h="375738">
                <a:tc>
                  <a:txBody>
                    <a:bodyPr/>
                    <a:lstStyle/>
                    <a:p>
                      <a:pPr algn="l" fontAlgn="t"/>
                      <a:r>
                        <a:rPr lang="fr-BE" sz="1400" b="0" i="0" u="none" strike="noStrike" dirty="0" err="1">
                          <a:solidFill>
                            <a:srgbClr val="000000"/>
                          </a:solidFill>
                          <a:effectLst/>
                          <a:latin typeface="Calibri" panose="020F0502020204030204" pitchFamily="34" charset="0"/>
                        </a:rPr>
                        <a:t>SublimeText</a:t>
                      </a:r>
                      <a:endParaRPr lang="fr-BE" sz="1400" b="0" i="0" u="none" strike="noStrike" dirty="0">
                        <a:solidFill>
                          <a:srgbClr val="000000"/>
                        </a:solidFill>
                        <a:effectLst/>
                        <a:latin typeface="Calibri" panose="020F0502020204030204" pitchFamily="34" charset="0"/>
                      </a:endParaRPr>
                    </a:p>
                  </a:txBody>
                  <a:tcPr marL="7620" marR="7620" marT="7620" marB="0"/>
                </a:tc>
                <a:tc>
                  <a:txBody>
                    <a:bodyPr/>
                    <a:lstStyle/>
                    <a:p>
                      <a:pPr algn="l" fontAlgn="t"/>
                      <a:r>
                        <a:rPr lang="en-US" sz="1400" b="0" i="0" u="none" strike="noStrike" dirty="0">
                          <a:solidFill>
                            <a:srgbClr val="000000"/>
                          </a:solidFill>
                          <a:effectLst/>
                          <a:latin typeface="Calibri" panose="020F0502020204030204" pitchFamily="34" charset="0"/>
                        </a:rPr>
                        <a:t>Known for its speed and ease of use, suitable for editing CSV files. </a:t>
                      </a:r>
                      <a:r>
                        <a:rPr lang="en-US" sz="1400" b="0" i="0" u="none" strike="noStrike" dirty="0">
                          <a:solidFill>
                            <a:srgbClr val="000000"/>
                          </a:solidFill>
                          <a:effectLst/>
                          <a:latin typeface="Calibri" panose="020F0502020204030204" pitchFamily="34" charset="0"/>
                          <a:hlinkClick r:id="rId6"/>
                        </a:rPr>
                        <a:t>Download </a:t>
                      </a:r>
                      <a:r>
                        <a:rPr lang="en-US" sz="1400" b="0" i="0" u="none" strike="noStrike" dirty="0" err="1">
                          <a:solidFill>
                            <a:srgbClr val="000000"/>
                          </a:solidFill>
                          <a:effectLst/>
                          <a:latin typeface="Calibri" panose="020F0502020204030204" pitchFamily="34" charset="0"/>
                          <a:hlinkClick r:id="rId6"/>
                        </a:rPr>
                        <a:t>SublimeText</a:t>
                      </a:r>
                      <a:endParaRPr lang="en-US" sz="1400" b="0" i="0" u="none" strike="noStrike" dirty="0">
                        <a:solidFill>
                          <a:srgbClr val="000000"/>
                        </a:solidFill>
                        <a:effectLst/>
                        <a:latin typeface="Calibri" panose="020F0502020204030204" pitchFamily="34" charset="0"/>
                      </a:endParaRPr>
                    </a:p>
                  </a:txBody>
                  <a:tcPr marL="7620" marR="7620" marT="7620" marB="0"/>
                </a:tc>
                <a:extLst>
                  <a:ext uri="{0D108BD9-81ED-4DB2-BD59-A6C34878D82A}">
                    <a16:rowId xmlns:a16="http://schemas.microsoft.com/office/drawing/2014/main" val="2043821242"/>
                  </a:ext>
                </a:extLst>
              </a:tr>
              <a:tr h="440077">
                <a:tc>
                  <a:txBody>
                    <a:bodyPr/>
                    <a:lstStyle/>
                    <a:p>
                      <a:pPr algn="l" fontAlgn="t"/>
                      <a:r>
                        <a:rPr lang="fr-BE" sz="1400" b="0" i="0" u="none" strike="noStrike" dirty="0">
                          <a:solidFill>
                            <a:srgbClr val="000000"/>
                          </a:solidFill>
                          <a:effectLst/>
                          <a:latin typeface="Calibri" panose="020F0502020204030204" pitchFamily="34" charset="0"/>
                        </a:rPr>
                        <a:t>LibreOffice Calc</a:t>
                      </a:r>
                    </a:p>
                  </a:txBody>
                  <a:tcPr marL="7620" marR="7620" marT="7620" marB="0"/>
                </a:tc>
                <a:tc>
                  <a:txBody>
                    <a:bodyPr/>
                    <a:lstStyle/>
                    <a:p>
                      <a:pPr algn="l" fontAlgn="t"/>
                      <a:r>
                        <a:rPr lang="en-US" sz="1400" b="0" i="0" u="none" strike="noStrike" dirty="0">
                          <a:solidFill>
                            <a:srgbClr val="000000"/>
                          </a:solidFill>
                          <a:effectLst/>
                          <a:latin typeface="Calibri" panose="020F0502020204030204" pitchFamily="34" charset="0"/>
                        </a:rPr>
                        <a:t>A free and open-source office suite with powerful spreadsheet program. </a:t>
                      </a:r>
                      <a:r>
                        <a:rPr lang="en-US" sz="1400" b="0" i="0" u="none" strike="noStrike" dirty="0">
                          <a:solidFill>
                            <a:srgbClr val="000000"/>
                          </a:solidFill>
                          <a:effectLst/>
                          <a:latin typeface="Calibri" panose="020F0502020204030204" pitchFamily="34" charset="0"/>
                          <a:hlinkClick r:id="rId7"/>
                        </a:rPr>
                        <a:t>Download LibreOffice Calc</a:t>
                      </a:r>
                      <a:endParaRPr lang="en-US" sz="1400" b="0" i="0" u="none" strike="noStrike" dirty="0">
                        <a:solidFill>
                          <a:srgbClr val="000000"/>
                        </a:solidFill>
                        <a:effectLst/>
                        <a:latin typeface="Calibri" panose="020F0502020204030204" pitchFamily="34" charset="0"/>
                      </a:endParaRPr>
                    </a:p>
                  </a:txBody>
                  <a:tcPr marL="7620" marR="7620" marT="7620" marB="0"/>
                </a:tc>
                <a:extLst>
                  <a:ext uri="{0D108BD9-81ED-4DB2-BD59-A6C34878D82A}">
                    <a16:rowId xmlns:a16="http://schemas.microsoft.com/office/drawing/2014/main" val="4206665552"/>
                  </a:ext>
                </a:extLst>
              </a:tr>
              <a:tr h="440077">
                <a:tc>
                  <a:txBody>
                    <a:bodyPr/>
                    <a:lstStyle/>
                    <a:p>
                      <a:pPr algn="l" fontAlgn="t"/>
                      <a:r>
                        <a:rPr lang="fr-BE" sz="1400" b="0" i="0" u="none" strike="noStrike" dirty="0">
                          <a:solidFill>
                            <a:srgbClr val="000000"/>
                          </a:solidFill>
                          <a:effectLst/>
                          <a:latin typeface="Calibri" panose="020F0502020204030204" pitchFamily="34" charset="0"/>
                        </a:rPr>
                        <a:t>Microsoft Excel</a:t>
                      </a:r>
                    </a:p>
                  </a:txBody>
                  <a:tcPr marL="7620" marR="7620" marT="7620" marB="0"/>
                </a:tc>
                <a:tc>
                  <a:txBody>
                    <a:bodyPr/>
                    <a:lstStyle/>
                    <a:p>
                      <a:pPr algn="l" fontAlgn="t"/>
                      <a:r>
                        <a:rPr lang="en-US" sz="1400" b="0" i="0" u="none" strike="noStrike" dirty="0">
                          <a:solidFill>
                            <a:srgbClr val="000000"/>
                          </a:solidFill>
                          <a:effectLst/>
                          <a:latin typeface="Calibri" panose="020F0502020204030204" pitchFamily="34" charset="0"/>
                        </a:rPr>
                        <a:t>While excel can be used, special care is needed to preserve the integrity of CSV files. For guidelines on using Excel correctly with CSV files, refer to </a:t>
                      </a:r>
                      <a:r>
                        <a:rPr lang="en-US" sz="1400" b="0" i="0" u="none" strike="noStrike" dirty="0">
                          <a:solidFill>
                            <a:srgbClr val="000000"/>
                          </a:solidFill>
                          <a:effectLst/>
                          <a:latin typeface="Calibri" panose="020F0502020204030204" pitchFamily="34" charset="0"/>
                          <a:hlinkClick r:id="rId8"/>
                        </a:rPr>
                        <a:t>this support article</a:t>
                      </a:r>
                      <a:endParaRPr lang="en-US" sz="1400" b="0" i="0" u="none" strike="noStrike" dirty="0">
                        <a:solidFill>
                          <a:srgbClr val="000000"/>
                        </a:solidFill>
                        <a:effectLst/>
                        <a:latin typeface="Calibri" panose="020F0502020204030204" pitchFamily="34" charset="0"/>
                      </a:endParaRPr>
                    </a:p>
                  </a:txBody>
                  <a:tcPr marL="7620" marR="7620" marT="7620" marB="0"/>
                </a:tc>
                <a:extLst>
                  <a:ext uri="{0D108BD9-81ED-4DB2-BD59-A6C34878D82A}">
                    <a16:rowId xmlns:a16="http://schemas.microsoft.com/office/drawing/2014/main" val="395399661"/>
                  </a:ext>
                </a:extLst>
              </a:tr>
            </a:tbl>
          </a:graphicData>
        </a:graphic>
      </p:graphicFrame>
    </p:spTree>
    <p:extLst>
      <p:ext uri="{BB962C8B-B14F-4D97-AF65-F5344CB8AC3E}">
        <p14:creationId xmlns:p14="http://schemas.microsoft.com/office/powerpoint/2010/main" val="1348584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C_theme">
  <a:themeElements>
    <a:clrScheme name="SC_colors">
      <a:dk1>
        <a:srgbClr val="58595B"/>
      </a:dk1>
      <a:lt1>
        <a:sysClr val="window" lastClr="FFFFFF"/>
      </a:lt1>
      <a:dk2>
        <a:srgbClr val="58595B"/>
      </a:dk2>
      <a:lt2>
        <a:srgbClr val="E7E6E6"/>
      </a:lt2>
      <a:accent1>
        <a:srgbClr val="39B54A"/>
      </a:accent1>
      <a:accent2>
        <a:srgbClr val="B2D235"/>
      </a:accent2>
      <a:accent3>
        <a:srgbClr val="F0D200"/>
      </a:accent3>
      <a:accent4>
        <a:srgbClr val="006838"/>
      </a:accent4>
      <a:accent5>
        <a:srgbClr val="EBB928"/>
      </a:accent5>
      <a:accent6>
        <a:srgbClr val="E19B19"/>
      </a:accent6>
      <a:hlink>
        <a:srgbClr val="2D91A0"/>
      </a:hlink>
      <a:folHlink>
        <a:srgbClr val="B932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cap="flat">
          <a:solidFill>
            <a:schemeClr val="accent1"/>
          </a:solidFill>
        </a:ln>
        <a:effectLst/>
      </a:spPr>
      <a:bodyPr rtlCol="0" anchor="ctr"/>
      <a:lstStyle>
        <a:defPPr algn="ctr">
          <a:defRPr>
            <a:ln>
              <a:noFill/>
            </a:ln>
            <a:solidFill>
              <a:schemeClr val="accent1"/>
            </a:solidFil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a:solidFill>
              <a:schemeClr val="tx2"/>
            </a:solidFill>
          </a:defRPr>
        </a:defPPr>
      </a:lstStyle>
    </a:txDef>
  </a:objectDefaults>
  <a:extraClrSchemeLst/>
  <a:extLst>
    <a:ext uri="{05A4C25C-085E-4340-85A3-A5531E510DB2}">
      <thm15:themeFamily xmlns:thm15="http://schemas.microsoft.com/office/thememl/2012/main" name="SC_template1_EN.potx" id="{9E719465-DEB4-44B9-9FB2-3544F17C49B4}" vid="{ADFB98C6-B86E-4633-9817-2F62564F345D}"/>
    </a:ext>
  </a:extLst>
</a:theme>
</file>

<file path=ppt/theme/theme2.xml><?xml version="1.0" encoding="utf-8"?>
<a:theme xmlns:a="http://schemas.openxmlformats.org/drawingml/2006/main" name="Thème Office">
  <a:themeElements>
    <a:clrScheme name="SC_colors">
      <a:dk1>
        <a:srgbClr val="58595B"/>
      </a:dk1>
      <a:lt1>
        <a:sysClr val="window" lastClr="FFFFFF"/>
      </a:lt1>
      <a:dk2>
        <a:srgbClr val="58595B"/>
      </a:dk2>
      <a:lt2>
        <a:srgbClr val="E7E6E6"/>
      </a:lt2>
      <a:accent1>
        <a:srgbClr val="39B54A"/>
      </a:accent1>
      <a:accent2>
        <a:srgbClr val="B2D235"/>
      </a:accent2>
      <a:accent3>
        <a:srgbClr val="F0D200"/>
      </a:accent3>
      <a:accent4>
        <a:srgbClr val="006838"/>
      </a:accent4>
      <a:accent5>
        <a:srgbClr val="EBB928"/>
      </a:accent5>
      <a:accent6>
        <a:srgbClr val="E19B19"/>
      </a:accent6>
      <a:hlink>
        <a:srgbClr val="2D91A0"/>
      </a:hlink>
      <a:folHlink>
        <a:srgbClr val="B93287"/>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SC_colors">
      <a:dk1>
        <a:srgbClr val="58595B"/>
      </a:dk1>
      <a:lt1>
        <a:sysClr val="window" lastClr="FFFFFF"/>
      </a:lt1>
      <a:dk2>
        <a:srgbClr val="58595B"/>
      </a:dk2>
      <a:lt2>
        <a:srgbClr val="E7E6E6"/>
      </a:lt2>
      <a:accent1>
        <a:srgbClr val="39B54A"/>
      </a:accent1>
      <a:accent2>
        <a:srgbClr val="B2D235"/>
      </a:accent2>
      <a:accent3>
        <a:srgbClr val="F0D200"/>
      </a:accent3>
      <a:accent4>
        <a:srgbClr val="006838"/>
      </a:accent4>
      <a:accent5>
        <a:srgbClr val="EBB928"/>
      </a:accent5>
      <a:accent6>
        <a:srgbClr val="E19B19"/>
      </a:accent6>
      <a:hlink>
        <a:srgbClr val="2D91A0"/>
      </a:hlink>
      <a:folHlink>
        <a:srgbClr val="B93287"/>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48857</TotalTime>
  <Words>1709</Words>
  <Application>Microsoft Office PowerPoint</Application>
  <PresentationFormat>Widescreen</PresentationFormat>
  <Paragraphs>123</Paragraphs>
  <Slides>11</Slides>
  <Notes>6</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ArialMT</vt:lpstr>
      <vt:lpstr>Calibri</vt:lpstr>
      <vt:lpstr>Wingdings</vt:lpstr>
      <vt:lpstr>SC_theme</vt:lpstr>
      <vt:lpstr>ICT Info session 09 / 02 / 2024</vt:lpstr>
      <vt:lpstr>CONTENTS</vt:lpstr>
      <vt:lpstr>OPEN QUESTIONS </vt:lpstr>
      <vt:lpstr>OPEN QUESTIONS </vt:lpstr>
      <vt:lpstr>EAM 3.0 Status </vt:lpstr>
      <vt:lpstr>EAM 3.0 Status </vt:lpstr>
      <vt:lpstr>EAM 3.0 Status </vt:lpstr>
      <vt:lpstr>EAM 3.0 Tips &amp; Tricks  </vt:lpstr>
      <vt:lpstr>EAM 3.0 Tips &amp; Tricks  </vt:lpstr>
      <vt:lpstr>Impact of using a public vs professional email</vt:lpstr>
      <vt:lpstr>ROUND TABLE APPROACH</vt:lpstr>
    </vt:vector>
  </TitlesOfParts>
  <Company>SCIENSANO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Lode Journée</dc:creator>
  <cp:lastModifiedBy>Sean Deib</cp:lastModifiedBy>
  <cp:revision>1079</cp:revision>
  <dcterms:created xsi:type="dcterms:W3CDTF">2018-09-19T06:42:22Z</dcterms:created>
  <dcterms:modified xsi:type="dcterms:W3CDTF">2024-02-09T09:27:31Z</dcterms:modified>
</cp:coreProperties>
</file>