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drawings/drawing1.xml" ContentType="application/vnd.openxmlformats-officedocument.drawingml.chartshapes+xml"/>
  <Override PartName="/ppt/charts/chart1.xml" ContentType="application/vnd.openxmlformats-officedocument.drawingml.chart+xml"/>
  <Override PartName="/ppt/charts/chart2.xml" ContentType="application/vnd.openxmlformats-officedocument.drawingml.chart+xml"/>
  <Override PartName="/ppt/charts/_rels/chart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media/image1.png" ContentType="image/png"/>
  <Override PartName="/ppt/media/image2.png" ContentType="image/png"/>
  <Override PartName="/ppt/media/image4.jpeg" ContentType="image/jpeg"/>
  <Override PartName="/ppt/media/image3.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jpeg" ContentType="image/jpeg"/>
  <Override PartName="/ppt/media/image14.png" ContentType="image/png"/>
  <Override PartName="/ppt/media/image15.png" ContentType="image/png"/>
  <Override PartName="/ppt/media/image16.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10.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7.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presProps" Target="presProps.xml"/>
</Relationships>
</file>

<file path=ppt/charts/_rels/chart1.xml.rels><?xml version="1.0" encoding="UTF-8"?>
<Relationships xmlns="http://schemas.openxmlformats.org/package/2006/relationships"><Relationship Id="rId1" Type="http://schemas.openxmlformats.org/officeDocument/2006/relationships/chartUserShapes" Target="../drawings/drawing1.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barChart>
        <c:barDir val="col"/>
        <c:grouping val="clustered"/>
        <c:varyColors val="0"/>
        <c:ser>
          <c:idx val="0"/>
          <c:order val="0"/>
          <c:tx>
            <c:strRef>
              <c:f>label 0</c:f>
              <c:strCache>
                <c:ptCount val="1"/>
                <c:pt idx="0">
                  <c:v>Incidents</c:v>
                </c:pt>
              </c:strCache>
            </c:strRef>
          </c:tx>
          <c:spPr>
            <a:solidFill>
              <a:srgbClr val="39b54a"/>
            </a:solidFill>
            <a:ln w="0">
              <a:noFill/>
            </a:ln>
          </c:spPr>
          <c:invertIfNegative val="0"/>
          <c:dLbls>
            <c:txPr>
              <a:bodyPr wrap="square"/>
              <a:lstStyle/>
              <a:p>
                <a:pPr>
                  <a:defRPr b="0" sz="1000" spc="-1" strike="noStrike">
                    <a:solidFill>
                      <a:srgbClr val="58595b"/>
                    </a:solidFill>
                    <a:latin typeface="Arial"/>
                  </a:defRPr>
                </a:pPr>
              </a:p>
            </c:txPr>
            <c:dLblPos val="outEnd"/>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8"/>
                <c:pt idx="0">
                  <c:v>01/09</c:v>
                </c:pt>
                <c:pt idx="1">
                  <c:v>08/09</c:v>
                </c:pt>
                <c:pt idx="2">
                  <c:v>15/09</c:v>
                </c:pt>
                <c:pt idx="3">
                  <c:v>22/09</c:v>
                </c:pt>
                <c:pt idx="4">
                  <c:v>29/09</c:v>
                </c:pt>
                <c:pt idx="5">
                  <c:v>06/09</c:v>
                </c:pt>
                <c:pt idx="6">
                  <c:v>13/09</c:v>
                </c:pt>
                <c:pt idx="7">
                  <c:v>20/10</c:v>
                </c:pt>
              </c:strCache>
            </c:strRef>
          </c:cat>
          <c:val>
            <c:numRef>
              <c:f>0</c:f>
              <c:numCache>
                <c:formatCode>General</c:formatCode>
                <c:ptCount val="8"/>
                <c:pt idx="0">
                  <c:v>303</c:v>
                </c:pt>
                <c:pt idx="1">
                  <c:v>269</c:v>
                </c:pt>
                <c:pt idx="2">
                  <c:v>230</c:v>
                </c:pt>
                <c:pt idx="3">
                  <c:v>218</c:v>
                </c:pt>
                <c:pt idx="4">
                  <c:v>220</c:v>
                </c:pt>
                <c:pt idx="5">
                  <c:v>210</c:v>
                </c:pt>
                <c:pt idx="6">
                  <c:v>193</c:v>
                </c:pt>
                <c:pt idx="7">
                  <c:v>187</c:v>
                </c:pt>
              </c:numCache>
            </c:numRef>
          </c:val>
        </c:ser>
        <c:ser>
          <c:idx val="1"/>
          <c:order val="1"/>
          <c:tx>
            <c:strRef>
              <c:f>label 1</c:f>
              <c:strCache>
                <c:ptCount val="1"/>
                <c:pt idx="0">
                  <c:v>Requests</c:v>
                </c:pt>
              </c:strCache>
            </c:strRef>
          </c:tx>
          <c:spPr>
            <a:solidFill>
              <a:srgbClr val="b2d235"/>
            </a:solidFill>
            <a:ln w="0">
              <a:noFill/>
            </a:ln>
          </c:spPr>
          <c:invertIfNegative val="0"/>
          <c:dLbls>
            <c:txPr>
              <a:bodyPr wrap="square"/>
              <a:lstStyle/>
              <a:p>
                <a:pPr>
                  <a:defRPr b="0" sz="1000" spc="-1" strike="noStrike">
                    <a:solidFill>
                      <a:srgbClr val="58595b"/>
                    </a:solidFill>
                    <a:latin typeface="Arial"/>
                  </a:defRPr>
                </a:pPr>
              </a:p>
            </c:txPr>
            <c:dLblPos val="outEnd"/>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8"/>
                <c:pt idx="0">
                  <c:v>01/09</c:v>
                </c:pt>
                <c:pt idx="1">
                  <c:v>08/09</c:v>
                </c:pt>
                <c:pt idx="2">
                  <c:v>15/09</c:v>
                </c:pt>
                <c:pt idx="3">
                  <c:v>22/09</c:v>
                </c:pt>
                <c:pt idx="4">
                  <c:v>29/09</c:v>
                </c:pt>
                <c:pt idx="5">
                  <c:v>06/09</c:v>
                </c:pt>
                <c:pt idx="6">
                  <c:v>13/09</c:v>
                </c:pt>
                <c:pt idx="7">
                  <c:v>20/10</c:v>
                </c:pt>
              </c:strCache>
            </c:strRef>
          </c:cat>
          <c:val>
            <c:numRef>
              <c:f>1</c:f>
              <c:numCache>
                <c:formatCode>General</c:formatCode>
                <c:ptCount val="8"/>
                <c:pt idx="0">
                  <c:v>332</c:v>
                </c:pt>
                <c:pt idx="1">
                  <c:v>303</c:v>
                </c:pt>
                <c:pt idx="2">
                  <c:v>306</c:v>
                </c:pt>
                <c:pt idx="3">
                  <c:v>311</c:v>
                </c:pt>
                <c:pt idx="4">
                  <c:v>326</c:v>
                </c:pt>
                <c:pt idx="5">
                  <c:v>305</c:v>
                </c:pt>
                <c:pt idx="6">
                  <c:v>360</c:v>
                </c:pt>
                <c:pt idx="7">
                  <c:v>336</c:v>
                </c:pt>
              </c:numCache>
            </c:numRef>
          </c:val>
        </c:ser>
        <c:gapWidth val="219"/>
        <c:overlap val="-27"/>
        <c:axId val="93890949"/>
        <c:axId val="67827380"/>
      </c:barChart>
      <c:catAx>
        <c:axId val="93890949"/>
        <c:scaling>
          <c:orientation val="minMax"/>
        </c:scaling>
        <c:delete val="0"/>
        <c:axPos val="b"/>
        <c:numFmt formatCode="General" sourceLinked="0"/>
        <c:majorTickMark val="none"/>
        <c:minorTickMark val="none"/>
        <c:tickLblPos val="nextTo"/>
        <c:spPr>
          <a:ln w="9360">
            <a:solidFill>
              <a:srgbClr val="e6e6e7"/>
            </a:solidFill>
            <a:round/>
          </a:ln>
        </c:spPr>
        <c:txPr>
          <a:bodyPr/>
          <a:lstStyle/>
          <a:p>
            <a:pPr>
              <a:defRPr b="0" sz="1197" spc="-1" strike="noStrike">
                <a:solidFill>
                  <a:srgbClr val="929395"/>
                </a:solidFill>
                <a:latin typeface="Arial"/>
              </a:defRPr>
            </a:pPr>
          </a:p>
        </c:txPr>
        <c:crossAx val="67827380"/>
        <c:crosses val="autoZero"/>
        <c:auto val="1"/>
        <c:lblAlgn val="ctr"/>
        <c:lblOffset val="100"/>
        <c:noMultiLvlLbl val="0"/>
      </c:catAx>
      <c:valAx>
        <c:axId val="67827380"/>
        <c:scaling>
          <c:orientation val="minMax"/>
        </c:scaling>
        <c:delete val="0"/>
        <c:axPos val="l"/>
        <c:majorGridlines>
          <c:spPr>
            <a:ln w="9360">
              <a:solidFill>
                <a:srgbClr val="e6e6e7"/>
              </a:solidFill>
              <a:round/>
            </a:ln>
          </c:spPr>
        </c:majorGridlines>
        <c:numFmt formatCode="General" sourceLinked="0"/>
        <c:majorTickMark val="none"/>
        <c:minorTickMark val="none"/>
        <c:tickLblPos val="nextTo"/>
        <c:spPr>
          <a:ln w="9360">
            <a:noFill/>
          </a:ln>
        </c:spPr>
        <c:txPr>
          <a:bodyPr/>
          <a:lstStyle/>
          <a:p>
            <a:pPr>
              <a:defRPr b="1" sz="1197" spc="-1" strike="noStrike">
                <a:solidFill>
                  <a:srgbClr val="929395"/>
                </a:solidFill>
                <a:latin typeface="Arial"/>
              </a:defRPr>
            </a:pPr>
          </a:p>
        </c:txPr>
        <c:crossAx val="93890949"/>
        <c:crosses val="autoZero"/>
        <c:crossBetween val="between"/>
      </c:valAx>
      <c:spPr>
        <a:noFill/>
        <a:ln w="0">
          <a:noFill/>
        </a:ln>
      </c:spPr>
    </c:plotArea>
    <c:legend>
      <c:legendPos val="b"/>
      <c:overlay val="0"/>
      <c:spPr>
        <a:noFill/>
        <a:ln w="0">
          <a:noFill/>
        </a:ln>
      </c:spPr>
      <c:txPr>
        <a:bodyPr/>
        <a:lstStyle/>
        <a:p>
          <a:pPr>
            <a:defRPr b="0" sz="1197" spc="-1" strike="noStrike">
              <a:solidFill>
                <a:srgbClr val="929395"/>
              </a:solidFill>
              <a:latin typeface="Arial"/>
            </a:defRPr>
          </a:pPr>
        </a:p>
      </c:txPr>
    </c:legend>
    <c:plotVisOnly val="1"/>
    <c:dispBlanksAs val="gap"/>
  </c:chart>
  <c:spPr>
    <a:noFill/>
    <a:ln w="9360">
      <a:noFill/>
    </a:ln>
  </c:spPr>
  <c:userShapes r:id="rId1"/>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barChart>
        <c:barDir val="col"/>
        <c:grouping val="clustered"/>
        <c:varyColors val="0"/>
        <c:ser>
          <c:idx val="0"/>
          <c:order val="0"/>
          <c:tx>
            <c:strRef>
              <c:f>label 0</c:f>
              <c:strCache>
                <c:ptCount val="1"/>
                <c:pt idx="0">
                  <c:v>Incidents</c:v>
                </c:pt>
              </c:strCache>
            </c:strRef>
          </c:tx>
          <c:spPr>
            <a:solidFill>
              <a:srgbClr val="39b54a"/>
            </a:solidFill>
            <a:ln w="0">
              <a:noFill/>
            </a:ln>
          </c:spPr>
          <c:invertIfNegative val="0"/>
          <c:dLbls>
            <c:txPr>
              <a:bodyPr wrap="square"/>
              <a:lstStyle/>
              <a:p>
                <a:pPr>
                  <a:defRPr b="0" sz="1000" spc="-1" strike="noStrike">
                    <a:solidFill>
                      <a:srgbClr val="58595b"/>
                    </a:solidFill>
                    <a:latin typeface="Arial"/>
                  </a:defRPr>
                </a:pPr>
              </a:p>
            </c:txPr>
            <c:dLblPos val="outEnd"/>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7"/>
                <c:pt idx="0">
                  <c:v>07/09</c:v>
                </c:pt>
                <c:pt idx="1">
                  <c:v>14/09</c:v>
                </c:pt>
                <c:pt idx="2">
                  <c:v>21/09</c:v>
                </c:pt>
                <c:pt idx="3">
                  <c:v>28/09</c:v>
                </c:pt>
                <c:pt idx="4">
                  <c:v>06/10</c:v>
                </c:pt>
                <c:pt idx="5">
                  <c:v>13/10</c:v>
                </c:pt>
                <c:pt idx="6">
                  <c:v>20/10</c:v>
                </c:pt>
              </c:strCache>
            </c:strRef>
          </c:cat>
          <c:val>
            <c:numRef>
              <c:f>0</c:f>
              <c:numCache>
                <c:formatCode>General</c:formatCode>
                <c:ptCount val="7"/>
                <c:pt idx="0">
                  <c:v>31</c:v>
                </c:pt>
                <c:pt idx="1">
                  <c:v>41</c:v>
                </c:pt>
                <c:pt idx="2">
                  <c:v>38</c:v>
                </c:pt>
                <c:pt idx="3">
                  <c:v>27</c:v>
                </c:pt>
                <c:pt idx="4">
                  <c:v>40</c:v>
                </c:pt>
                <c:pt idx="5">
                  <c:v>14</c:v>
                </c:pt>
                <c:pt idx="6">
                  <c:v>26</c:v>
                </c:pt>
              </c:numCache>
            </c:numRef>
          </c:val>
        </c:ser>
        <c:ser>
          <c:idx val="1"/>
          <c:order val="1"/>
          <c:tx>
            <c:strRef>
              <c:f>label 1</c:f>
              <c:strCache>
                <c:ptCount val="1"/>
                <c:pt idx="0">
                  <c:v>Requests</c:v>
                </c:pt>
              </c:strCache>
            </c:strRef>
          </c:tx>
          <c:spPr>
            <a:solidFill>
              <a:srgbClr val="b2d235"/>
            </a:solidFill>
            <a:ln w="0">
              <a:noFill/>
            </a:ln>
          </c:spPr>
          <c:invertIfNegative val="0"/>
          <c:dLbls>
            <c:txPr>
              <a:bodyPr wrap="square"/>
              <a:lstStyle/>
              <a:p>
                <a:pPr>
                  <a:defRPr b="0" sz="1000" spc="-1" strike="noStrike">
                    <a:solidFill>
                      <a:srgbClr val="58595b"/>
                    </a:solidFill>
                    <a:latin typeface="Arial"/>
                  </a:defRPr>
                </a:pPr>
              </a:p>
            </c:txPr>
            <c:dLblPos val="outEnd"/>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7"/>
                <c:pt idx="0">
                  <c:v>07/09</c:v>
                </c:pt>
                <c:pt idx="1">
                  <c:v>14/09</c:v>
                </c:pt>
                <c:pt idx="2">
                  <c:v>21/09</c:v>
                </c:pt>
                <c:pt idx="3">
                  <c:v>28/09</c:v>
                </c:pt>
                <c:pt idx="4">
                  <c:v>06/10</c:v>
                </c:pt>
                <c:pt idx="5">
                  <c:v>13/10</c:v>
                </c:pt>
                <c:pt idx="6">
                  <c:v>20/10</c:v>
                </c:pt>
              </c:strCache>
            </c:strRef>
          </c:cat>
          <c:val>
            <c:numRef>
              <c:f>1</c:f>
              <c:numCache>
                <c:formatCode>General</c:formatCode>
                <c:ptCount val="7"/>
                <c:pt idx="0">
                  <c:v>40</c:v>
                </c:pt>
                <c:pt idx="1">
                  <c:v>72</c:v>
                </c:pt>
                <c:pt idx="2">
                  <c:v>65</c:v>
                </c:pt>
                <c:pt idx="3">
                  <c:v>46</c:v>
                </c:pt>
                <c:pt idx="4">
                  <c:v>87</c:v>
                </c:pt>
                <c:pt idx="5">
                  <c:v>48</c:v>
                </c:pt>
                <c:pt idx="6">
                  <c:v>88</c:v>
                </c:pt>
              </c:numCache>
            </c:numRef>
          </c:val>
        </c:ser>
        <c:gapWidth val="219"/>
        <c:overlap val="-27"/>
        <c:axId val="62229964"/>
        <c:axId val="45635953"/>
      </c:barChart>
      <c:catAx>
        <c:axId val="62229964"/>
        <c:scaling>
          <c:orientation val="minMax"/>
        </c:scaling>
        <c:delete val="0"/>
        <c:axPos val="b"/>
        <c:numFmt formatCode="General" sourceLinked="0"/>
        <c:majorTickMark val="none"/>
        <c:minorTickMark val="none"/>
        <c:tickLblPos val="nextTo"/>
        <c:spPr>
          <a:ln w="9360">
            <a:solidFill>
              <a:srgbClr val="e6e6e7"/>
            </a:solidFill>
            <a:round/>
          </a:ln>
        </c:spPr>
        <c:txPr>
          <a:bodyPr/>
          <a:lstStyle/>
          <a:p>
            <a:pPr>
              <a:defRPr b="0" sz="1197" spc="-1" strike="noStrike">
                <a:solidFill>
                  <a:srgbClr val="929395"/>
                </a:solidFill>
                <a:latin typeface="Arial"/>
              </a:defRPr>
            </a:pPr>
          </a:p>
        </c:txPr>
        <c:crossAx val="45635953"/>
        <c:crosses val="autoZero"/>
        <c:auto val="1"/>
        <c:lblAlgn val="ctr"/>
        <c:lblOffset val="100"/>
        <c:noMultiLvlLbl val="0"/>
      </c:catAx>
      <c:valAx>
        <c:axId val="45635953"/>
        <c:scaling>
          <c:orientation val="minMax"/>
        </c:scaling>
        <c:delete val="0"/>
        <c:axPos val="l"/>
        <c:majorGridlines>
          <c:spPr>
            <a:ln w="9360">
              <a:solidFill>
                <a:srgbClr val="e6e6e7"/>
              </a:solidFill>
              <a:round/>
            </a:ln>
          </c:spPr>
        </c:majorGridlines>
        <c:numFmt formatCode="General" sourceLinked="0"/>
        <c:majorTickMark val="none"/>
        <c:minorTickMark val="none"/>
        <c:tickLblPos val="nextTo"/>
        <c:spPr>
          <a:ln w="9360">
            <a:noFill/>
          </a:ln>
        </c:spPr>
        <c:txPr>
          <a:bodyPr/>
          <a:lstStyle/>
          <a:p>
            <a:pPr>
              <a:defRPr b="1" sz="1197" spc="-1" strike="noStrike">
                <a:solidFill>
                  <a:srgbClr val="929395"/>
                </a:solidFill>
                <a:latin typeface="Arial"/>
              </a:defRPr>
            </a:pPr>
          </a:p>
        </c:txPr>
        <c:crossAx val="62229964"/>
        <c:crosses val="autoZero"/>
        <c:crossBetween val="between"/>
      </c:valAx>
      <c:spPr>
        <a:noFill/>
        <a:ln w="0">
          <a:noFill/>
        </a:ln>
      </c:spPr>
    </c:plotArea>
    <c:legend>
      <c:legendPos val="b"/>
      <c:overlay val="0"/>
      <c:spPr>
        <a:noFill/>
        <a:ln w="0">
          <a:noFill/>
        </a:ln>
      </c:spPr>
      <c:txPr>
        <a:bodyPr/>
        <a:lstStyle/>
        <a:p>
          <a:pPr>
            <a:defRPr b="0" sz="1197" spc="-1" strike="noStrike">
              <a:solidFill>
                <a:srgbClr val="929395"/>
              </a:solidFill>
              <a:latin typeface="Arial"/>
            </a:defRPr>
          </a:pPr>
        </a:p>
      </c:txPr>
    </c:legend>
    <c:plotVisOnly val="1"/>
    <c:dispBlanksAs val="gap"/>
  </c:chart>
  <c:spPr>
    <a:noFill/>
    <a:ln w="9360">
      <a:noFill/>
    </a:ln>
  </c:spPr>
</c:chartSpace>
</file>

<file path=ppt/drawings/drawing1.xml><?xml version="1.0" encoding="utf-8"?>
<c:userShapes xmlns:cdr="http://schemas.openxmlformats.org/drawingml/2006/chartDrawing" xmlns:a="http://schemas.openxmlformats.org/drawingml/2006/main" xmlns:c="http://schemas.openxmlformats.org/drawingml/2006/chart" xmlns:r="http://schemas.openxmlformats.org/officeDocument/2006/relationships">
  <cdr:relSizeAnchor>
    <cdr:from>
      <cdr:x>0.251436465823103</cdr:x>
      <cdr:y>0.155308910276312</cdr:y>
    </cdr:from>
    <cdr:to>
      <cdr:x>0.892053125686835</cdr:x>
      <cdr:y>0.274604160198696</cdr:y>
    </cdr:to>
    <cdr:cxnSp>
      <cdr:nvCxnSpPr>
        <cdr:cNvPr id="228" name="Rechte verbindingslijn met pijl 2"/>
        <cdr:cNvCxnSpPr/>
        <cdr:nvPr/>
      </cdr:nvCxnSpPr>
      <cdr:spPr>
        <a:xfrm>
          <a:off x="2882880" y="720360"/>
          <a:ext cx="7345440" cy="553680"/>
        </a:xfrm>
        <a:prstGeom prst="straightConnector1">
          <a:avLst/>
        </a:prstGeom>
        <a:ln w="76200">
          <a:solidFill>
            <a:srgbClr val="92d050"/>
          </a:solidFill>
          <a:round/>
        </a:ln>
      </cdr:spPr>
    </cdr:cxnSp>
  </cdr:relSizeAnchor>
</c:userShape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fr-FR" sz="1800" spc="-1" strike="noStrike">
                <a:solidFill>
                  <a:srgbClr val="58595b"/>
                </a:solidFill>
                <a:latin typeface="Arial"/>
              </a:rPr>
              <a:t>Klik om de dia te verplaatsen</a:t>
            </a:r>
            <a:endParaRPr b="0" lang="fr-FR" sz="1800" spc="-1" strike="noStrike">
              <a:solidFill>
                <a:srgbClr val="58595b"/>
              </a:solidFill>
              <a:latin typeface="Arial"/>
            </a:endParaRPr>
          </a:p>
        </p:txBody>
      </p:sp>
      <p:sp>
        <p:nvSpPr>
          <p:cNvPr id="203"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b="0" lang="nl-BE" sz="2000" spc="-1" strike="noStrike">
                <a:latin typeface="Arial"/>
              </a:rPr>
              <a:t>Klik om het formaat van de notities te bewerken</a:t>
            </a:r>
            <a:endParaRPr b="0" lang="nl-BE" sz="2000" spc="-1" strike="noStrike">
              <a:latin typeface="Arial"/>
            </a:endParaRPr>
          </a:p>
        </p:txBody>
      </p:sp>
      <p:sp>
        <p:nvSpPr>
          <p:cNvPr id="204"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nl-BE" sz="1400" spc="-1" strike="noStrike">
                <a:latin typeface="Times New Roman"/>
              </a:rPr>
              <a:t>&lt;koptekst&gt;</a:t>
            </a:r>
            <a:endParaRPr b="0" lang="nl-BE" sz="1400" spc="-1" strike="noStrike">
              <a:latin typeface="Times New Roman"/>
            </a:endParaRPr>
          </a:p>
        </p:txBody>
      </p:sp>
      <p:sp>
        <p:nvSpPr>
          <p:cNvPr id="205" name="PlaceHolder 4"/>
          <p:cNvSpPr>
            <a:spLocks noGrp="1"/>
          </p:cNvSpPr>
          <p:nvPr>
            <p:ph type="dt" idx="1"/>
          </p:nvPr>
        </p:nvSpPr>
        <p:spPr>
          <a:xfrm>
            <a:off x="4278960" y="0"/>
            <a:ext cx="3280680" cy="534240"/>
          </a:xfrm>
          <a:prstGeom prst="rect">
            <a:avLst/>
          </a:prstGeom>
          <a:noFill/>
          <a:ln w="0">
            <a:noFill/>
          </a:ln>
        </p:spPr>
        <p:txBody>
          <a:bodyPr lIns="0" rIns="0" tIns="0" bIns="0" anchor="t">
            <a:noAutofit/>
          </a:bodyPr>
          <a:lstStyle>
            <a:lvl1pPr indent="0" algn="r">
              <a:buNone/>
              <a:defRPr b="0" lang="nl-BE" sz="1400" spc="-1" strike="noStrike">
                <a:latin typeface="Times New Roman"/>
              </a:defRPr>
            </a:lvl1pPr>
          </a:lstStyle>
          <a:p>
            <a:pPr indent="0" algn="r">
              <a:buNone/>
            </a:pPr>
            <a:r>
              <a:rPr b="0" lang="nl-BE" sz="1400" spc="-1" strike="noStrike">
                <a:latin typeface="Times New Roman"/>
              </a:rPr>
              <a:t>&lt;datum/tijd&gt;</a:t>
            </a:r>
            <a:endParaRPr b="0" lang="nl-BE" sz="1400" spc="-1" strike="noStrike">
              <a:latin typeface="Times New Roman"/>
            </a:endParaRPr>
          </a:p>
        </p:txBody>
      </p:sp>
      <p:sp>
        <p:nvSpPr>
          <p:cNvPr id="206" name="PlaceHolder 5"/>
          <p:cNvSpPr>
            <a:spLocks noGrp="1"/>
          </p:cNvSpPr>
          <p:nvPr>
            <p:ph type="ftr" idx="2"/>
          </p:nvPr>
        </p:nvSpPr>
        <p:spPr>
          <a:xfrm>
            <a:off x="0" y="10157400"/>
            <a:ext cx="3280680" cy="534240"/>
          </a:xfrm>
          <a:prstGeom prst="rect">
            <a:avLst/>
          </a:prstGeom>
          <a:noFill/>
          <a:ln w="0">
            <a:noFill/>
          </a:ln>
        </p:spPr>
        <p:txBody>
          <a:bodyPr lIns="0" rIns="0" tIns="0" bIns="0" anchor="b">
            <a:noAutofit/>
          </a:bodyPr>
          <a:lstStyle>
            <a:lvl1pPr indent="0">
              <a:buNone/>
              <a:defRPr b="0" lang="nl-BE" sz="1400" spc="-1" strike="noStrike">
                <a:latin typeface="Times New Roman"/>
              </a:defRPr>
            </a:lvl1pPr>
          </a:lstStyle>
          <a:p>
            <a:pPr indent="0">
              <a:buNone/>
            </a:pPr>
            <a:r>
              <a:rPr b="0" lang="nl-BE" sz="1400" spc="-1" strike="noStrike">
                <a:latin typeface="Times New Roman"/>
              </a:rPr>
              <a:t>&lt;voettekst&gt;</a:t>
            </a:r>
            <a:endParaRPr b="0" lang="nl-BE" sz="1400" spc="-1" strike="noStrike">
              <a:latin typeface="Times New Roman"/>
            </a:endParaRPr>
          </a:p>
        </p:txBody>
      </p:sp>
      <p:sp>
        <p:nvSpPr>
          <p:cNvPr id="207" name="PlaceHolder 6"/>
          <p:cNvSpPr>
            <a:spLocks noGrp="1"/>
          </p:cNvSpPr>
          <p:nvPr>
            <p:ph type="sldNum" idx="3"/>
          </p:nvPr>
        </p:nvSpPr>
        <p:spPr>
          <a:xfrm>
            <a:off x="4278960" y="10157400"/>
            <a:ext cx="3280680" cy="534240"/>
          </a:xfrm>
          <a:prstGeom prst="rect">
            <a:avLst/>
          </a:prstGeom>
          <a:noFill/>
          <a:ln w="0">
            <a:noFill/>
          </a:ln>
        </p:spPr>
        <p:txBody>
          <a:bodyPr lIns="0" rIns="0" tIns="0" bIns="0" anchor="b">
            <a:noAutofit/>
          </a:bodyPr>
          <a:lstStyle>
            <a:lvl1pPr indent="0" algn="r">
              <a:buNone/>
              <a:defRPr b="0" lang="nl-BE" sz="1400" spc="-1" strike="noStrike">
                <a:latin typeface="Times New Roman"/>
              </a:defRPr>
            </a:lvl1pPr>
          </a:lstStyle>
          <a:p>
            <a:pPr indent="0" algn="r">
              <a:buNone/>
            </a:pPr>
            <a:fld id="{E227D78B-0D22-4757-A7CF-282076EBB5F8}" type="slidenum">
              <a:rPr b="0" lang="nl-BE" sz="1400" spc="-1" strike="noStrike">
                <a:latin typeface="Times New Roman"/>
              </a:rPr>
              <a:t>&lt;getal&gt;</a:t>
            </a:fld>
            <a:endParaRPr b="0" lang="nl-BE"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PlaceHolder 1"/>
          <p:cNvSpPr>
            <a:spLocks noGrp="1"/>
          </p:cNvSpPr>
          <p:nvPr>
            <p:ph type="sldImg"/>
          </p:nvPr>
        </p:nvSpPr>
        <p:spPr>
          <a:xfrm>
            <a:off x="685800" y="1143000"/>
            <a:ext cx="5486040" cy="3085920"/>
          </a:xfrm>
          <a:prstGeom prst="rect">
            <a:avLst/>
          </a:prstGeom>
          <a:ln w="0">
            <a:noFill/>
          </a:ln>
        </p:spPr>
      </p:sp>
      <p:sp>
        <p:nvSpPr>
          <p:cNvPr id="269"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BE" sz="2000" spc="-1" strike="noStrike">
              <a:latin typeface="Arial"/>
            </a:endParaRPr>
          </a:p>
        </p:txBody>
      </p:sp>
      <p:sp>
        <p:nvSpPr>
          <p:cNvPr id="270" name="PlaceHolder 3"/>
          <p:cNvSpPr>
            <a:spLocks noGrp="1"/>
          </p:cNvSpPr>
          <p:nvPr>
            <p:ph type="sldNum" idx="4"/>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fr-BE" sz="900" spc="-1" strike="noStrike">
                <a:solidFill>
                  <a:srgbClr val="000000"/>
                </a:solidFill>
                <a:latin typeface="Arial"/>
                <a:ea typeface="+mn-ea"/>
              </a:defRPr>
            </a:lvl1pPr>
          </a:lstStyle>
          <a:p>
            <a:pPr indent="0" algn="r">
              <a:lnSpc>
                <a:spcPct val="100000"/>
              </a:lnSpc>
              <a:buNone/>
            </a:pPr>
            <a:fld id="{047EABD8-AD8B-41D9-BCCA-6BDA893B8B8E}" type="slidenum">
              <a:rPr b="0" lang="fr-BE" sz="900" spc="-1" strike="noStrike">
                <a:solidFill>
                  <a:srgbClr val="000000"/>
                </a:solidFill>
                <a:latin typeface="Arial"/>
                <a:ea typeface="+mn-ea"/>
              </a:rPr>
              <a:t>&lt;getal&gt;</a:t>
            </a:fld>
            <a:endParaRPr b="0" lang="nl-BE" sz="9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PlaceHolder 1"/>
          <p:cNvSpPr>
            <a:spLocks noGrp="1"/>
          </p:cNvSpPr>
          <p:nvPr>
            <p:ph type="sldImg"/>
          </p:nvPr>
        </p:nvSpPr>
        <p:spPr>
          <a:xfrm>
            <a:off x="685800" y="1143000"/>
            <a:ext cx="5486040" cy="3085920"/>
          </a:xfrm>
          <a:prstGeom prst="rect">
            <a:avLst/>
          </a:prstGeom>
          <a:ln w="0">
            <a:noFill/>
          </a:ln>
        </p:spPr>
      </p:sp>
      <p:sp>
        <p:nvSpPr>
          <p:cNvPr id="290"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BE" sz="2000" spc="-1" strike="noStrike">
              <a:latin typeface="Arial"/>
            </a:endParaRPr>
          </a:p>
        </p:txBody>
      </p:sp>
      <p:sp>
        <p:nvSpPr>
          <p:cNvPr id="291" name="PlaceHolder 3"/>
          <p:cNvSpPr>
            <a:spLocks noGrp="1"/>
          </p:cNvSpPr>
          <p:nvPr>
            <p:ph type="sldNum" idx="11"/>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BE" sz="900" spc="-1" strike="noStrike">
                <a:solidFill>
                  <a:srgbClr val="58595b"/>
                </a:solidFill>
                <a:latin typeface="Arial"/>
                <a:ea typeface="+mn-ea"/>
              </a:defRPr>
            </a:lvl1pPr>
          </a:lstStyle>
          <a:p>
            <a:pPr indent="0" algn="r">
              <a:lnSpc>
                <a:spcPct val="100000"/>
              </a:lnSpc>
              <a:buNone/>
              <a:tabLst>
                <a:tab algn="l" pos="0"/>
              </a:tabLst>
            </a:pPr>
            <a:fld id="{5A1F76D3-E6A8-4782-A445-3FAF50B0A4C4}" type="slidenum">
              <a:rPr b="0" lang="fr-BE" sz="900" spc="-1" strike="noStrike">
                <a:solidFill>
                  <a:srgbClr val="58595b"/>
                </a:solidFill>
                <a:latin typeface="Arial"/>
                <a:ea typeface="+mn-ea"/>
              </a:rPr>
              <a:t>&lt;getal&gt;</a:t>
            </a:fld>
            <a:endParaRPr b="0" lang="nl-BE" sz="9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PlaceHolder 1"/>
          <p:cNvSpPr>
            <a:spLocks noGrp="1"/>
          </p:cNvSpPr>
          <p:nvPr>
            <p:ph type="sldImg"/>
          </p:nvPr>
        </p:nvSpPr>
        <p:spPr>
          <a:xfrm>
            <a:off x="685800" y="1143000"/>
            <a:ext cx="5486040" cy="3085920"/>
          </a:xfrm>
          <a:prstGeom prst="rect">
            <a:avLst/>
          </a:prstGeom>
          <a:ln w="0">
            <a:noFill/>
          </a:ln>
        </p:spPr>
      </p:sp>
      <p:sp>
        <p:nvSpPr>
          <p:cNvPr id="293"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BE" sz="2000" spc="-1" strike="noStrike">
              <a:latin typeface="Arial"/>
            </a:endParaRPr>
          </a:p>
        </p:txBody>
      </p:sp>
      <p:sp>
        <p:nvSpPr>
          <p:cNvPr id="294" name="PlaceHolder 3"/>
          <p:cNvSpPr>
            <a:spLocks noGrp="1"/>
          </p:cNvSpPr>
          <p:nvPr>
            <p:ph type="sldNum" idx="12"/>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BE" sz="900" spc="-1" strike="noStrike">
                <a:solidFill>
                  <a:srgbClr val="58595b"/>
                </a:solidFill>
                <a:latin typeface="Arial"/>
                <a:ea typeface="+mn-ea"/>
              </a:defRPr>
            </a:lvl1pPr>
          </a:lstStyle>
          <a:p>
            <a:pPr indent="0" algn="r">
              <a:lnSpc>
                <a:spcPct val="100000"/>
              </a:lnSpc>
              <a:buNone/>
              <a:tabLst>
                <a:tab algn="l" pos="0"/>
              </a:tabLst>
            </a:pPr>
            <a:fld id="{CC55C836-BA7C-4D69-8D18-F3898734BDAF}" type="slidenum">
              <a:rPr b="0" lang="fr-BE" sz="900" spc="-1" strike="noStrike">
                <a:solidFill>
                  <a:srgbClr val="58595b"/>
                </a:solidFill>
                <a:latin typeface="Arial"/>
                <a:ea typeface="+mn-ea"/>
              </a:rPr>
              <a:t>&lt;getal&gt;</a:t>
            </a:fld>
            <a:endParaRPr b="0" lang="nl-BE" sz="9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PlaceHolder 1"/>
          <p:cNvSpPr>
            <a:spLocks noGrp="1"/>
          </p:cNvSpPr>
          <p:nvPr>
            <p:ph type="sldImg"/>
          </p:nvPr>
        </p:nvSpPr>
        <p:spPr>
          <a:xfrm>
            <a:off x="685800" y="1143000"/>
            <a:ext cx="5486040" cy="3085920"/>
          </a:xfrm>
          <a:prstGeom prst="rect">
            <a:avLst/>
          </a:prstGeom>
          <a:ln w="0">
            <a:noFill/>
          </a:ln>
        </p:spPr>
      </p:sp>
      <p:sp>
        <p:nvSpPr>
          <p:cNvPr id="296"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BE" sz="2000" spc="-1" strike="noStrike">
              <a:latin typeface="Arial"/>
            </a:endParaRPr>
          </a:p>
        </p:txBody>
      </p:sp>
      <p:sp>
        <p:nvSpPr>
          <p:cNvPr id="297" name="PlaceHolder 3"/>
          <p:cNvSpPr>
            <a:spLocks noGrp="1"/>
          </p:cNvSpPr>
          <p:nvPr>
            <p:ph type="sldNum" idx="13"/>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fr-BE" sz="900" spc="-1" strike="noStrike">
                <a:solidFill>
                  <a:srgbClr val="000000"/>
                </a:solidFill>
                <a:latin typeface="Arial"/>
                <a:ea typeface="+mn-ea"/>
              </a:defRPr>
            </a:lvl1pPr>
          </a:lstStyle>
          <a:p>
            <a:pPr indent="0" algn="r">
              <a:lnSpc>
                <a:spcPct val="100000"/>
              </a:lnSpc>
              <a:buNone/>
            </a:pPr>
            <a:fld id="{6AD63E36-D966-47F0-9565-5B6A1066ABB0}" type="slidenum">
              <a:rPr b="0" lang="fr-BE" sz="900" spc="-1" strike="noStrike">
                <a:solidFill>
                  <a:srgbClr val="000000"/>
                </a:solidFill>
                <a:latin typeface="Arial"/>
                <a:ea typeface="+mn-ea"/>
              </a:rPr>
              <a:t>&lt;getal&gt;</a:t>
            </a:fld>
            <a:endParaRPr b="0" lang="nl-BE" sz="9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PlaceHolder 1"/>
          <p:cNvSpPr>
            <a:spLocks noGrp="1"/>
          </p:cNvSpPr>
          <p:nvPr>
            <p:ph type="sldImg"/>
          </p:nvPr>
        </p:nvSpPr>
        <p:spPr>
          <a:xfrm>
            <a:off x="685800" y="1143000"/>
            <a:ext cx="5486040" cy="3085920"/>
          </a:xfrm>
          <a:prstGeom prst="rect">
            <a:avLst/>
          </a:prstGeom>
          <a:ln w="0">
            <a:noFill/>
          </a:ln>
        </p:spPr>
      </p:sp>
      <p:sp>
        <p:nvSpPr>
          <p:cNvPr id="299"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BE" sz="2000" spc="-1" strike="noStrike">
              <a:latin typeface="Arial"/>
            </a:endParaRPr>
          </a:p>
        </p:txBody>
      </p:sp>
      <p:sp>
        <p:nvSpPr>
          <p:cNvPr id="300"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BE" sz="900" spc="-1" strike="noStrike">
                <a:solidFill>
                  <a:srgbClr val="58595b"/>
                </a:solidFill>
                <a:latin typeface="Arial"/>
                <a:ea typeface="+mn-ea"/>
              </a:defRPr>
            </a:lvl1pPr>
          </a:lstStyle>
          <a:p>
            <a:pPr indent="0" algn="r">
              <a:lnSpc>
                <a:spcPct val="100000"/>
              </a:lnSpc>
              <a:buNone/>
              <a:tabLst>
                <a:tab algn="l" pos="0"/>
              </a:tabLst>
            </a:pPr>
            <a:fld id="{B7ECF19F-1716-47F1-AD41-728FFD0A6DDE}" type="slidenum">
              <a:rPr b="0" lang="fr-BE" sz="900" spc="-1" strike="noStrike">
                <a:solidFill>
                  <a:srgbClr val="58595b"/>
                </a:solidFill>
                <a:latin typeface="Arial"/>
                <a:ea typeface="+mn-ea"/>
              </a:rPr>
              <a:t>&lt;getal&gt;</a:t>
            </a:fld>
            <a:endParaRPr b="0" lang="nl-BE" sz="9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PlaceHolder 1"/>
          <p:cNvSpPr>
            <a:spLocks noGrp="1"/>
          </p:cNvSpPr>
          <p:nvPr>
            <p:ph type="sldImg"/>
          </p:nvPr>
        </p:nvSpPr>
        <p:spPr>
          <a:xfrm>
            <a:off x="685800" y="1143000"/>
            <a:ext cx="5486040" cy="3085920"/>
          </a:xfrm>
          <a:prstGeom prst="rect">
            <a:avLst/>
          </a:prstGeom>
          <a:ln w="0">
            <a:noFill/>
          </a:ln>
        </p:spPr>
      </p:sp>
      <p:sp>
        <p:nvSpPr>
          <p:cNvPr id="272"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BE" sz="2000" spc="-1" strike="noStrike">
              <a:latin typeface="Arial"/>
            </a:endParaRPr>
          </a:p>
        </p:txBody>
      </p:sp>
      <p:sp>
        <p:nvSpPr>
          <p:cNvPr id="273" name="PlaceHolder 3"/>
          <p:cNvSpPr>
            <a:spLocks noGrp="1"/>
          </p:cNvSpPr>
          <p:nvPr>
            <p:ph type="sldNum" idx="5"/>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fr-BE" sz="900" spc="-1" strike="noStrike">
                <a:solidFill>
                  <a:srgbClr val="000000"/>
                </a:solidFill>
                <a:latin typeface="Arial"/>
                <a:ea typeface="+mn-ea"/>
              </a:defRPr>
            </a:lvl1pPr>
          </a:lstStyle>
          <a:p>
            <a:pPr indent="0" algn="r">
              <a:lnSpc>
                <a:spcPct val="100000"/>
              </a:lnSpc>
              <a:buNone/>
            </a:pPr>
            <a:fld id="{B78EF3F5-E332-489D-A28A-414551BACBC3}" type="slidenum">
              <a:rPr b="0" lang="fr-BE" sz="900" spc="-1" strike="noStrike">
                <a:solidFill>
                  <a:srgbClr val="000000"/>
                </a:solidFill>
                <a:latin typeface="Arial"/>
                <a:ea typeface="+mn-ea"/>
              </a:rPr>
              <a:t>&lt;getal&gt;</a:t>
            </a:fld>
            <a:endParaRPr b="0" lang="nl-BE" sz="9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PlaceHolder 1"/>
          <p:cNvSpPr>
            <a:spLocks noGrp="1"/>
          </p:cNvSpPr>
          <p:nvPr>
            <p:ph type="sldImg"/>
          </p:nvPr>
        </p:nvSpPr>
        <p:spPr>
          <a:xfrm>
            <a:off x="685800" y="1143000"/>
            <a:ext cx="5486040" cy="3085920"/>
          </a:xfrm>
          <a:prstGeom prst="rect">
            <a:avLst/>
          </a:prstGeom>
          <a:ln w="0">
            <a:noFill/>
          </a:ln>
        </p:spPr>
      </p:sp>
      <p:sp>
        <p:nvSpPr>
          <p:cNvPr id="275"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BE" sz="2000" spc="-1" strike="noStrike">
              <a:latin typeface="Arial"/>
            </a:endParaRPr>
          </a:p>
        </p:txBody>
      </p:sp>
      <p:sp>
        <p:nvSpPr>
          <p:cNvPr id="276" name="PlaceHolder 3"/>
          <p:cNvSpPr>
            <a:spLocks noGrp="1"/>
          </p:cNvSpPr>
          <p:nvPr>
            <p:ph type="sldNum" idx="6"/>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fr-BE" sz="900" spc="-1" strike="noStrike">
                <a:solidFill>
                  <a:srgbClr val="000000"/>
                </a:solidFill>
                <a:latin typeface="Arial"/>
                <a:ea typeface="+mn-ea"/>
              </a:defRPr>
            </a:lvl1pPr>
          </a:lstStyle>
          <a:p>
            <a:pPr indent="0" algn="r">
              <a:lnSpc>
                <a:spcPct val="100000"/>
              </a:lnSpc>
              <a:buNone/>
            </a:pPr>
            <a:fld id="{881C6043-30D1-4E2C-AA7E-38EE92A53838}" type="slidenum">
              <a:rPr b="0" lang="fr-BE" sz="900" spc="-1" strike="noStrike">
                <a:solidFill>
                  <a:srgbClr val="000000"/>
                </a:solidFill>
                <a:latin typeface="Arial"/>
                <a:ea typeface="+mn-ea"/>
              </a:rPr>
              <a:t>&lt;getal&gt;</a:t>
            </a:fld>
            <a:endParaRPr b="0" lang="nl-BE" sz="9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PlaceHolder 1"/>
          <p:cNvSpPr>
            <a:spLocks noGrp="1"/>
          </p:cNvSpPr>
          <p:nvPr>
            <p:ph type="sldImg"/>
          </p:nvPr>
        </p:nvSpPr>
        <p:spPr>
          <a:xfrm>
            <a:off x="685800" y="1143000"/>
            <a:ext cx="5486040" cy="3085920"/>
          </a:xfrm>
          <a:prstGeom prst="rect">
            <a:avLst/>
          </a:prstGeom>
          <a:ln w="0">
            <a:noFill/>
          </a:ln>
        </p:spPr>
      </p:sp>
      <p:sp>
        <p:nvSpPr>
          <p:cNvPr id="278"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BE" sz="2000" spc="-1" strike="noStrike">
              <a:latin typeface="Arial"/>
            </a:endParaRPr>
          </a:p>
        </p:txBody>
      </p:sp>
      <p:sp>
        <p:nvSpPr>
          <p:cNvPr id="279" name="PlaceHolder 3"/>
          <p:cNvSpPr>
            <a:spLocks noGrp="1"/>
          </p:cNvSpPr>
          <p:nvPr>
            <p:ph type="sldNum" idx="7"/>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BE" sz="900" spc="-1" strike="noStrike">
                <a:solidFill>
                  <a:srgbClr val="58595b"/>
                </a:solidFill>
                <a:latin typeface="Arial"/>
                <a:ea typeface="+mn-ea"/>
              </a:defRPr>
            </a:lvl1pPr>
          </a:lstStyle>
          <a:p>
            <a:pPr indent="0" algn="r">
              <a:lnSpc>
                <a:spcPct val="100000"/>
              </a:lnSpc>
              <a:buNone/>
              <a:tabLst>
                <a:tab algn="l" pos="0"/>
              </a:tabLst>
            </a:pPr>
            <a:fld id="{38990816-C077-4A6C-9F76-E5D87D7D9FBE}" type="slidenum">
              <a:rPr b="0" lang="fr-BE" sz="900" spc="-1" strike="noStrike">
                <a:solidFill>
                  <a:srgbClr val="58595b"/>
                </a:solidFill>
                <a:latin typeface="Arial"/>
                <a:ea typeface="+mn-ea"/>
              </a:rPr>
              <a:t>&lt;getal&gt;</a:t>
            </a:fld>
            <a:endParaRPr b="0" lang="nl-BE" sz="9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PlaceHolder 1"/>
          <p:cNvSpPr>
            <a:spLocks noGrp="1"/>
          </p:cNvSpPr>
          <p:nvPr>
            <p:ph type="sldImg"/>
          </p:nvPr>
        </p:nvSpPr>
        <p:spPr>
          <a:xfrm>
            <a:off x="685800" y="1143000"/>
            <a:ext cx="5486040" cy="3085920"/>
          </a:xfrm>
          <a:prstGeom prst="rect">
            <a:avLst/>
          </a:prstGeom>
          <a:ln w="0">
            <a:noFill/>
          </a:ln>
        </p:spPr>
      </p:sp>
      <p:sp>
        <p:nvSpPr>
          <p:cNvPr id="281"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BE" sz="2000" spc="-1" strike="noStrike">
              <a:latin typeface="Arial"/>
            </a:endParaRPr>
          </a:p>
        </p:txBody>
      </p:sp>
      <p:sp>
        <p:nvSpPr>
          <p:cNvPr id="282" name="PlaceHolder 3"/>
          <p:cNvSpPr>
            <a:spLocks noGrp="1"/>
          </p:cNvSpPr>
          <p:nvPr>
            <p:ph type="sldNum" idx="8"/>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fr-BE" sz="900" spc="-1" strike="noStrike">
                <a:solidFill>
                  <a:srgbClr val="000000"/>
                </a:solidFill>
                <a:latin typeface="Arial"/>
                <a:ea typeface="+mn-ea"/>
              </a:defRPr>
            </a:lvl1pPr>
          </a:lstStyle>
          <a:p>
            <a:pPr indent="0" algn="r">
              <a:lnSpc>
                <a:spcPct val="100000"/>
              </a:lnSpc>
              <a:buNone/>
            </a:pPr>
            <a:fld id="{BE2D4514-5448-44EE-9B19-CBBF404797C5}" type="slidenum">
              <a:rPr b="0" lang="fr-BE" sz="900" spc="-1" strike="noStrike">
                <a:solidFill>
                  <a:srgbClr val="000000"/>
                </a:solidFill>
                <a:latin typeface="Arial"/>
                <a:ea typeface="+mn-ea"/>
              </a:rPr>
              <a:t>&lt;getal&gt;</a:t>
            </a:fld>
            <a:endParaRPr b="0" lang="nl-BE" sz="9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PlaceHolder 1"/>
          <p:cNvSpPr>
            <a:spLocks noGrp="1"/>
          </p:cNvSpPr>
          <p:nvPr>
            <p:ph type="sldImg"/>
          </p:nvPr>
        </p:nvSpPr>
        <p:spPr>
          <a:xfrm>
            <a:off x="685800" y="1143000"/>
            <a:ext cx="5486040" cy="3085920"/>
          </a:xfrm>
          <a:prstGeom prst="rect">
            <a:avLst/>
          </a:prstGeom>
          <a:ln w="0">
            <a:noFill/>
          </a:ln>
        </p:spPr>
      </p:sp>
      <p:sp>
        <p:nvSpPr>
          <p:cNvPr id="284"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BE" sz="2000" spc="-1" strike="noStrike">
              <a:latin typeface="Arial"/>
            </a:endParaRPr>
          </a:p>
        </p:txBody>
      </p:sp>
      <p:sp>
        <p:nvSpPr>
          <p:cNvPr id="285" name="PlaceHolder 3"/>
          <p:cNvSpPr>
            <a:spLocks noGrp="1"/>
          </p:cNvSpPr>
          <p:nvPr>
            <p:ph type="sldNum" idx="9"/>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fr-BE" sz="900" spc="-1" strike="noStrike">
                <a:solidFill>
                  <a:srgbClr val="000000"/>
                </a:solidFill>
                <a:latin typeface="Arial"/>
                <a:ea typeface="+mn-ea"/>
              </a:defRPr>
            </a:lvl1pPr>
          </a:lstStyle>
          <a:p>
            <a:pPr indent="0" algn="r">
              <a:lnSpc>
                <a:spcPct val="100000"/>
              </a:lnSpc>
              <a:buNone/>
            </a:pPr>
            <a:fld id="{D1A8E146-B69B-4D4E-A0DC-C5A246F99AA1}" type="slidenum">
              <a:rPr b="0" lang="fr-BE" sz="900" spc="-1" strike="noStrike">
                <a:solidFill>
                  <a:srgbClr val="000000"/>
                </a:solidFill>
                <a:latin typeface="Arial"/>
                <a:ea typeface="+mn-ea"/>
              </a:rPr>
              <a:t>&lt;getal&gt;</a:t>
            </a:fld>
            <a:endParaRPr b="0" lang="nl-BE" sz="9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PlaceHolder 1"/>
          <p:cNvSpPr>
            <a:spLocks noGrp="1"/>
          </p:cNvSpPr>
          <p:nvPr>
            <p:ph type="sldImg"/>
          </p:nvPr>
        </p:nvSpPr>
        <p:spPr>
          <a:xfrm>
            <a:off x="685800" y="1143000"/>
            <a:ext cx="5486040" cy="3085920"/>
          </a:xfrm>
          <a:prstGeom prst="rect">
            <a:avLst/>
          </a:prstGeom>
          <a:ln w="0">
            <a:noFill/>
          </a:ln>
        </p:spPr>
      </p:sp>
      <p:sp>
        <p:nvSpPr>
          <p:cNvPr id="287"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BE" sz="2000" spc="-1" strike="noStrike">
              <a:latin typeface="Arial"/>
            </a:endParaRPr>
          </a:p>
        </p:txBody>
      </p:sp>
      <p:sp>
        <p:nvSpPr>
          <p:cNvPr id="288" name="PlaceHolder 3"/>
          <p:cNvSpPr>
            <a:spLocks noGrp="1"/>
          </p:cNvSpPr>
          <p:nvPr>
            <p:ph type="sldNum" idx="10"/>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fr-BE" sz="900" spc="-1" strike="noStrike">
                <a:solidFill>
                  <a:srgbClr val="000000"/>
                </a:solidFill>
                <a:latin typeface="Arial"/>
                <a:ea typeface="+mn-ea"/>
              </a:defRPr>
            </a:lvl1pPr>
          </a:lstStyle>
          <a:p>
            <a:pPr indent="0" algn="r">
              <a:lnSpc>
                <a:spcPct val="100000"/>
              </a:lnSpc>
              <a:buNone/>
            </a:pPr>
            <a:fld id="{DF8891C8-9C8C-4AD4-A4BF-53829C375441}" type="slidenum">
              <a:rPr b="0" lang="fr-BE" sz="900" spc="-1" strike="noStrike">
                <a:solidFill>
                  <a:srgbClr val="000000"/>
                </a:solidFill>
                <a:latin typeface="Arial"/>
                <a:ea typeface="+mn-ea"/>
              </a:rPr>
              <a:t>&lt;getal&gt;</a:t>
            </a:fld>
            <a:endParaRPr b="0" lang="nl-BE" sz="9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25" name="PlaceHolder 2"/>
          <p:cNvSpPr>
            <a:spLocks noGrp="1"/>
          </p:cNvSpPr>
          <p:nvPr>
            <p:ph/>
          </p:nvPr>
        </p:nvSpPr>
        <p:spPr>
          <a:xfrm>
            <a:off x="542520" y="309168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26" name="PlaceHolder 3"/>
          <p:cNvSpPr>
            <a:spLocks noGrp="1"/>
          </p:cNvSpPr>
          <p:nvPr>
            <p:ph/>
          </p:nvPr>
        </p:nvSpPr>
        <p:spPr>
          <a:xfrm>
            <a:off x="542520" y="387540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28"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29"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30" name="PlaceHolder 4"/>
          <p:cNvSpPr>
            <a:spLocks noGrp="1"/>
          </p:cNvSpPr>
          <p:nvPr>
            <p:ph/>
          </p:nvPr>
        </p:nvSpPr>
        <p:spPr>
          <a:xfrm>
            <a:off x="54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31" name="PlaceHolder 5"/>
          <p:cNvSpPr>
            <a:spLocks noGrp="1"/>
          </p:cNvSpPr>
          <p:nvPr>
            <p:ph/>
          </p:nvPr>
        </p:nvSpPr>
        <p:spPr>
          <a:xfrm>
            <a:off x="585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33" name="PlaceHolder 2"/>
          <p:cNvSpPr>
            <a:spLocks noGrp="1"/>
          </p:cNvSpPr>
          <p:nvPr>
            <p:ph/>
          </p:nvPr>
        </p:nvSpPr>
        <p:spPr>
          <a:xfrm>
            <a:off x="54252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34" name="PlaceHolder 3"/>
          <p:cNvSpPr>
            <a:spLocks noGrp="1"/>
          </p:cNvSpPr>
          <p:nvPr>
            <p:ph/>
          </p:nvPr>
        </p:nvSpPr>
        <p:spPr>
          <a:xfrm>
            <a:off x="404604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35" name="PlaceHolder 4"/>
          <p:cNvSpPr>
            <a:spLocks noGrp="1"/>
          </p:cNvSpPr>
          <p:nvPr>
            <p:ph/>
          </p:nvPr>
        </p:nvSpPr>
        <p:spPr>
          <a:xfrm>
            <a:off x="754992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36" name="PlaceHolder 5"/>
          <p:cNvSpPr>
            <a:spLocks noGrp="1"/>
          </p:cNvSpPr>
          <p:nvPr>
            <p:ph/>
          </p:nvPr>
        </p:nvSpPr>
        <p:spPr>
          <a:xfrm>
            <a:off x="54252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37" name="PlaceHolder 6"/>
          <p:cNvSpPr>
            <a:spLocks noGrp="1"/>
          </p:cNvSpPr>
          <p:nvPr>
            <p:ph/>
          </p:nvPr>
        </p:nvSpPr>
        <p:spPr>
          <a:xfrm>
            <a:off x="404604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38" name="PlaceHolder 7"/>
          <p:cNvSpPr>
            <a:spLocks noGrp="1"/>
          </p:cNvSpPr>
          <p:nvPr>
            <p:ph/>
          </p:nvPr>
        </p:nvSpPr>
        <p:spPr>
          <a:xfrm>
            <a:off x="754992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43" name="PlaceHolder 2"/>
          <p:cNvSpPr>
            <a:spLocks noGrp="1"/>
          </p:cNvSpPr>
          <p:nvPr>
            <p:ph type="subTitle"/>
          </p:nvPr>
        </p:nvSpPr>
        <p:spPr>
          <a:xfrm>
            <a:off x="542520" y="3091680"/>
            <a:ext cx="10362960" cy="1499760"/>
          </a:xfrm>
          <a:prstGeom prst="rect">
            <a:avLst/>
          </a:prstGeom>
          <a:noFill/>
          <a:ln w="0">
            <a:noFill/>
          </a:ln>
        </p:spPr>
        <p:txBody>
          <a:bodyPr lIns="0" rIns="0" tIns="0" bIns="0" anchor="ctr">
            <a:noAutofit/>
          </a:bodyPr>
          <a:p>
            <a:pPr indent="0" algn="ctr">
              <a:buNone/>
            </a:pPr>
            <a:endParaRPr b="0" lang="nl-BE"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45" name="PlaceHolder 2"/>
          <p:cNvSpPr>
            <a:spLocks noGrp="1"/>
          </p:cNvSpPr>
          <p:nvPr>
            <p:ph/>
          </p:nvPr>
        </p:nvSpPr>
        <p:spPr>
          <a:xfrm>
            <a:off x="542520" y="3091680"/>
            <a:ext cx="1036296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47" name="PlaceHolder 2"/>
          <p:cNvSpPr>
            <a:spLocks noGrp="1"/>
          </p:cNvSpPr>
          <p:nvPr>
            <p:ph/>
          </p:nvPr>
        </p:nvSpPr>
        <p:spPr>
          <a:xfrm>
            <a:off x="54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48" name="PlaceHolder 3"/>
          <p:cNvSpPr>
            <a:spLocks noGrp="1"/>
          </p:cNvSpPr>
          <p:nvPr>
            <p:ph/>
          </p:nvPr>
        </p:nvSpPr>
        <p:spPr>
          <a:xfrm>
            <a:off x="585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542520" y="1729800"/>
            <a:ext cx="10362960" cy="6314040"/>
          </a:xfrm>
          <a:prstGeom prst="rect">
            <a:avLst/>
          </a:prstGeom>
          <a:noFill/>
          <a:ln w="0">
            <a:noFill/>
          </a:ln>
        </p:spPr>
        <p:txBody>
          <a:bodyPr lIns="0" rIns="0" tIns="0" bIns="0" anchor="ctr">
            <a:noAutofit/>
          </a:bodyPr>
          <a:p>
            <a:pPr algn="ctr"/>
            <a:endParaRPr b="0" lang="nl-BE"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52"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53" name="PlaceHolder 3"/>
          <p:cNvSpPr>
            <a:spLocks noGrp="1"/>
          </p:cNvSpPr>
          <p:nvPr>
            <p:ph/>
          </p:nvPr>
        </p:nvSpPr>
        <p:spPr>
          <a:xfrm>
            <a:off x="585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54" name="PlaceHolder 4"/>
          <p:cNvSpPr>
            <a:spLocks noGrp="1"/>
          </p:cNvSpPr>
          <p:nvPr>
            <p:ph/>
          </p:nvPr>
        </p:nvSpPr>
        <p:spPr>
          <a:xfrm>
            <a:off x="54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4" name="PlaceHolder 2"/>
          <p:cNvSpPr>
            <a:spLocks noGrp="1"/>
          </p:cNvSpPr>
          <p:nvPr>
            <p:ph type="subTitle"/>
          </p:nvPr>
        </p:nvSpPr>
        <p:spPr>
          <a:xfrm>
            <a:off x="542520" y="3091680"/>
            <a:ext cx="10362960" cy="1499760"/>
          </a:xfrm>
          <a:prstGeom prst="rect">
            <a:avLst/>
          </a:prstGeom>
          <a:noFill/>
          <a:ln w="0">
            <a:noFill/>
          </a:ln>
        </p:spPr>
        <p:txBody>
          <a:bodyPr lIns="0" rIns="0" tIns="0" bIns="0" anchor="ctr">
            <a:noAutofit/>
          </a:bodyPr>
          <a:p>
            <a:pPr indent="0" algn="ctr">
              <a:buNone/>
            </a:pPr>
            <a:endParaRPr b="0" lang="nl-BE"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56" name="PlaceHolder 2"/>
          <p:cNvSpPr>
            <a:spLocks noGrp="1"/>
          </p:cNvSpPr>
          <p:nvPr>
            <p:ph/>
          </p:nvPr>
        </p:nvSpPr>
        <p:spPr>
          <a:xfrm>
            <a:off x="54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57"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58" name="PlaceHolder 4"/>
          <p:cNvSpPr>
            <a:spLocks noGrp="1"/>
          </p:cNvSpPr>
          <p:nvPr>
            <p:ph/>
          </p:nvPr>
        </p:nvSpPr>
        <p:spPr>
          <a:xfrm>
            <a:off x="585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60"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61"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62" name="PlaceHolder 4"/>
          <p:cNvSpPr>
            <a:spLocks noGrp="1"/>
          </p:cNvSpPr>
          <p:nvPr>
            <p:ph/>
          </p:nvPr>
        </p:nvSpPr>
        <p:spPr>
          <a:xfrm>
            <a:off x="542520" y="387540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64" name="PlaceHolder 2"/>
          <p:cNvSpPr>
            <a:spLocks noGrp="1"/>
          </p:cNvSpPr>
          <p:nvPr>
            <p:ph/>
          </p:nvPr>
        </p:nvSpPr>
        <p:spPr>
          <a:xfrm>
            <a:off x="542520" y="309168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65" name="PlaceHolder 3"/>
          <p:cNvSpPr>
            <a:spLocks noGrp="1"/>
          </p:cNvSpPr>
          <p:nvPr>
            <p:ph/>
          </p:nvPr>
        </p:nvSpPr>
        <p:spPr>
          <a:xfrm>
            <a:off x="542520" y="387540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67"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68"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69" name="PlaceHolder 4"/>
          <p:cNvSpPr>
            <a:spLocks noGrp="1"/>
          </p:cNvSpPr>
          <p:nvPr>
            <p:ph/>
          </p:nvPr>
        </p:nvSpPr>
        <p:spPr>
          <a:xfrm>
            <a:off x="54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70" name="PlaceHolder 5"/>
          <p:cNvSpPr>
            <a:spLocks noGrp="1"/>
          </p:cNvSpPr>
          <p:nvPr>
            <p:ph/>
          </p:nvPr>
        </p:nvSpPr>
        <p:spPr>
          <a:xfrm>
            <a:off x="585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72" name="PlaceHolder 2"/>
          <p:cNvSpPr>
            <a:spLocks noGrp="1"/>
          </p:cNvSpPr>
          <p:nvPr>
            <p:ph/>
          </p:nvPr>
        </p:nvSpPr>
        <p:spPr>
          <a:xfrm>
            <a:off x="54252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73" name="PlaceHolder 3"/>
          <p:cNvSpPr>
            <a:spLocks noGrp="1"/>
          </p:cNvSpPr>
          <p:nvPr>
            <p:ph/>
          </p:nvPr>
        </p:nvSpPr>
        <p:spPr>
          <a:xfrm>
            <a:off x="404604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74" name="PlaceHolder 4"/>
          <p:cNvSpPr>
            <a:spLocks noGrp="1"/>
          </p:cNvSpPr>
          <p:nvPr>
            <p:ph/>
          </p:nvPr>
        </p:nvSpPr>
        <p:spPr>
          <a:xfrm>
            <a:off x="754992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75" name="PlaceHolder 5"/>
          <p:cNvSpPr>
            <a:spLocks noGrp="1"/>
          </p:cNvSpPr>
          <p:nvPr>
            <p:ph/>
          </p:nvPr>
        </p:nvSpPr>
        <p:spPr>
          <a:xfrm>
            <a:off x="54252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76" name="PlaceHolder 6"/>
          <p:cNvSpPr>
            <a:spLocks noGrp="1"/>
          </p:cNvSpPr>
          <p:nvPr>
            <p:ph/>
          </p:nvPr>
        </p:nvSpPr>
        <p:spPr>
          <a:xfrm>
            <a:off x="404604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77" name="PlaceHolder 7"/>
          <p:cNvSpPr>
            <a:spLocks noGrp="1"/>
          </p:cNvSpPr>
          <p:nvPr>
            <p:ph/>
          </p:nvPr>
        </p:nvSpPr>
        <p:spPr>
          <a:xfrm>
            <a:off x="754992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85" name="PlaceHolder 2"/>
          <p:cNvSpPr>
            <a:spLocks noGrp="1"/>
          </p:cNvSpPr>
          <p:nvPr>
            <p:ph type="subTitle"/>
          </p:nvPr>
        </p:nvSpPr>
        <p:spPr>
          <a:xfrm>
            <a:off x="542520" y="3091680"/>
            <a:ext cx="10362960" cy="1499760"/>
          </a:xfrm>
          <a:prstGeom prst="rect">
            <a:avLst/>
          </a:prstGeom>
          <a:noFill/>
          <a:ln w="0">
            <a:noFill/>
          </a:ln>
        </p:spPr>
        <p:txBody>
          <a:bodyPr lIns="0" rIns="0" tIns="0" bIns="0" anchor="ctr">
            <a:noAutofit/>
          </a:bodyPr>
          <a:p>
            <a:pPr indent="0" algn="ctr">
              <a:buNone/>
            </a:pPr>
            <a:endParaRPr b="0" lang="nl-BE"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87" name="PlaceHolder 2"/>
          <p:cNvSpPr>
            <a:spLocks noGrp="1"/>
          </p:cNvSpPr>
          <p:nvPr>
            <p:ph/>
          </p:nvPr>
        </p:nvSpPr>
        <p:spPr>
          <a:xfrm>
            <a:off x="542520" y="3091680"/>
            <a:ext cx="1036296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89" name="PlaceHolder 2"/>
          <p:cNvSpPr>
            <a:spLocks noGrp="1"/>
          </p:cNvSpPr>
          <p:nvPr>
            <p:ph/>
          </p:nvPr>
        </p:nvSpPr>
        <p:spPr>
          <a:xfrm>
            <a:off x="54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90" name="PlaceHolder 3"/>
          <p:cNvSpPr>
            <a:spLocks noGrp="1"/>
          </p:cNvSpPr>
          <p:nvPr>
            <p:ph/>
          </p:nvPr>
        </p:nvSpPr>
        <p:spPr>
          <a:xfrm>
            <a:off x="585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6" name="PlaceHolder 2"/>
          <p:cNvSpPr>
            <a:spLocks noGrp="1"/>
          </p:cNvSpPr>
          <p:nvPr>
            <p:ph/>
          </p:nvPr>
        </p:nvSpPr>
        <p:spPr>
          <a:xfrm>
            <a:off x="542520" y="3091680"/>
            <a:ext cx="1036296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542520" y="1729800"/>
            <a:ext cx="10362960" cy="6314040"/>
          </a:xfrm>
          <a:prstGeom prst="rect">
            <a:avLst/>
          </a:prstGeom>
          <a:noFill/>
          <a:ln w="0">
            <a:noFill/>
          </a:ln>
        </p:spPr>
        <p:txBody>
          <a:bodyPr lIns="0" rIns="0" tIns="0" bIns="0" anchor="ctr">
            <a:noAutofit/>
          </a:bodyPr>
          <a:p>
            <a:pPr algn="ctr"/>
            <a:endParaRPr b="0" lang="nl-BE"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94"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95" name="PlaceHolder 3"/>
          <p:cNvSpPr>
            <a:spLocks noGrp="1"/>
          </p:cNvSpPr>
          <p:nvPr>
            <p:ph/>
          </p:nvPr>
        </p:nvSpPr>
        <p:spPr>
          <a:xfrm>
            <a:off x="585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96" name="PlaceHolder 4"/>
          <p:cNvSpPr>
            <a:spLocks noGrp="1"/>
          </p:cNvSpPr>
          <p:nvPr>
            <p:ph/>
          </p:nvPr>
        </p:nvSpPr>
        <p:spPr>
          <a:xfrm>
            <a:off x="54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98" name="PlaceHolder 2"/>
          <p:cNvSpPr>
            <a:spLocks noGrp="1"/>
          </p:cNvSpPr>
          <p:nvPr>
            <p:ph/>
          </p:nvPr>
        </p:nvSpPr>
        <p:spPr>
          <a:xfrm>
            <a:off x="54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99"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00" name="PlaceHolder 4"/>
          <p:cNvSpPr>
            <a:spLocks noGrp="1"/>
          </p:cNvSpPr>
          <p:nvPr>
            <p:ph/>
          </p:nvPr>
        </p:nvSpPr>
        <p:spPr>
          <a:xfrm>
            <a:off x="585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02"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03"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04" name="PlaceHolder 4"/>
          <p:cNvSpPr>
            <a:spLocks noGrp="1"/>
          </p:cNvSpPr>
          <p:nvPr>
            <p:ph/>
          </p:nvPr>
        </p:nvSpPr>
        <p:spPr>
          <a:xfrm>
            <a:off x="542520" y="387540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06" name="PlaceHolder 2"/>
          <p:cNvSpPr>
            <a:spLocks noGrp="1"/>
          </p:cNvSpPr>
          <p:nvPr>
            <p:ph/>
          </p:nvPr>
        </p:nvSpPr>
        <p:spPr>
          <a:xfrm>
            <a:off x="542520" y="309168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107" name="PlaceHolder 3"/>
          <p:cNvSpPr>
            <a:spLocks noGrp="1"/>
          </p:cNvSpPr>
          <p:nvPr>
            <p:ph/>
          </p:nvPr>
        </p:nvSpPr>
        <p:spPr>
          <a:xfrm>
            <a:off x="542520" y="387540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09"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10"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11" name="PlaceHolder 4"/>
          <p:cNvSpPr>
            <a:spLocks noGrp="1"/>
          </p:cNvSpPr>
          <p:nvPr>
            <p:ph/>
          </p:nvPr>
        </p:nvSpPr>
        <p:spPr>
          <a:xfrm>
            <a:off x="54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12" name="PlaceHolder 5"/>
          <p:cNvSpPr>
            <a:spLocks noGrp="1"/>
          </p:cNvSpPr>
          <p:nvPr>
            <p:ph/>
          </p:nvPr>
        </p:nvSpPr>
        <p:spPr>
          <a:xfrm>
            <a:off x="585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14" name="PlaceHolder 2"/>
          <p:cNvSpPr>
            <a:spLocks noGrp="1"/>
          </p:cNvSpPr>
          <p:nvPr>
            <p:ph/>
          </p:nvPr>
        </p:nvSpPr>
        <p:spPr>
          <a:xfrm>
            <a:off x="54252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15" name="PlaceHolder 3"/>
          <p:cNvSpPr>
            <a:spLocks noGrp="1"/>
          </p:cNvSpPr>
          <p:nvPr>
            <p:ph/>
          </p:nvPr>
        </p:nvSpPr>
        <p:spPr>
          <a:xfrm>
            <a:off x="404604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16" name="PlaceHolder 4"/>
          <p:cNvSpPr>
            <a:spLocks noGrp="1"/>
          </p:cNvSpPr>
          <p:nvPr>
            <p:ph/>
          </p:nvPr>
        </p:nvSpPr>
        <p:spPr>
          <a:xfrm>
            <a:off x="754992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17" name="PlaceHolder 5"/>
          <p:cNvSpPr>
            <a:spLocks noGrp="1"/>
          </p:cNvSpPr>
          <p:nvPr>
            <p:ph/>
          </p:nvPr>
        </p:nvSpPr>
        <p:spPr>
          <a:xfrm>
            <a:off x="54252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18" name="PlaceHolder 6"/>
          <p:cNvSpPr>
            <a:spLocks noGrp="1"/>
          </p:cNvSpPr>
          <p:nvPr>
            <p:ph/>
          </p:nvPr>
        </p:nvSpPr>
        <p:spPr>
          <a:xfrm>
            <a:off x="404604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19" name="PlaceHolder 7"/>
          <p:cNvSpPr>
            <a:spLocks noGrp="1"/>
          </p:cNvSpPr>
          <p:nvPr>
            <p:ph/>
          </p:nvPr>
        </p:nvSpPr>
        <p:spPr>
          <a:xfrm>
            <a:off x="754992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7"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28" name="PlaceHolder 2"/>
          <p:cNvSpPr>
            <a:spLocks noGrp="1"/>
          </p:cNvSpPr>
          <p:nvPr>
            <p:ph type="subTitle"/>
          </p:nvPr>
        </p:nvSpPr>
        <p:spPr>
          <a:xfrm>
            <a:off x="542520" y="3091680"/>
            <a:ext cx="10362960" cy="1499760"/>
          </a:xfrm>
          <a:prstGeom prst="rect">
            <a:avLst/>
          </a:prstGeom>
          <a:noFill/>
          <a:ln w="0">
            <a:noFill/>
          </a:ln>
        </p:spPr>
        <p:txBody>
          <a:bodyPr lIns="0" rIns="0" tIns="0" bIns="0" anchor="ctr">
            <a:noAutofit/>
          </a:bodyPr>
          <a:p>
            <a:pPr indent="0" algn="ctr">
              <a:buNone/>
            </a:pPr>
            <a:endParaRPr b="0" lang="nl-BE"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30" name="PlaceHolder 2"/>
          <p:cNvSpPr>
            <a:spLocks noGrp="1"/>
          </p:cNvSpPr>
          <p:nvPr>
            <p:ph/>
          </p:nvPr>
        </p:nvSpPr>
        <p:spPr>
          <a:xfrm>
            <a:off x="542520" y="3091680"/>
            <a:ext cx="1036296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8" name="PlaceHolder 2"/>
          <p:cNvSpPr>
            <a:spLocks noGrp="1"/>
          </p:cNvSpPr>
          <p:nvPr>
            <p:ph/>
          </p:nvPr>
        </p:nvSpPr>
        <p:spPr>
          <a:xfrm>
            <a:off x="54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9" name="PlaceHolder 3"/>
          <p:cNvSpPr>
            <a:spLocks noGrp="1"/>
          </p:cNvSpPr>
          <p:nvPr>
            <p:ph/>
          </p:nvPr>
        </p:nvSpPr>
        <p:spPr>
          <a:xfrm>
            <a:off x="585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32" name="PlaceHolder 2"/>
          <p:cNvSpPr>
            <a:spLocks noGrp="1"/>
          </p:cNvSpPr>
          <p:nvPr>
            <p:ph/>
          </p:nvPr>
        </p:nvSpPr>
        <p:spPr>
          <a:xfrm>
            <a:off x="54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133" name="PlaceHolder 3"/>
          <p:cNvSpPr>
            <a:spLocks noGrp="1"/>
          </p:cNvSpPr>
          <p:nvPr>
            <p:ph/>
          </p:nvPr>
        </p:nvSpPr>
        <p:spPr>
          <a:xfrm>
            <a:off x="585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4"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5" name="PlaceHolder 1"/>
          <p:cNvSpPr>
            <a:spLocks noGrp="1"/>
          </p:cNvSpPr>
          <p:nvPr>
            <p:ph type="subTitle"/>
          </p:nvPr>
        </p:nvSpPr>
        <p:spPr>
          <a:xfrm>
            <a:off x="542520" y="1729800"/>
            <a:ext cx="10362960" cy="6314040"/>
          </a:xfrm>
          <a:prstGeom prst="rect">
            <a:avLst/>
          </a:prstGeom>
          <a:noFill/>
          <a:ln w="0">
            <a:noFill/>
          </a:ln>
        </p:spPr>
        <p:txBody>
          <a:bodyPr lIns="0" rIns="0" tIns="0" bIns="0" anchor="ctr">
            <a:noAutofit/>
          </a:bodyPr>
          <a:p>
            <a:pPr algn="ctr"/>
            <a:endParaRPr b="0" lang="nl-BE"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37"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38" name="PlaceHolder 3"/>
          <p:cNvSpPr>
            <a:spLocks noGrp="1"/>
          </p:cNvSpPr>
          <p:nvPr>
            <p:ph/>
          </p:nvPr>
        </p:nvSpPr>
        <p:spPr>
          <a:xfrm>
            <a:off x="585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139" name="PlaceHolder 4"/>
          <p:cNvSpPr>
            <a:spLocks noGrp="1"/>
          </p:cNvSpPr>
          <p:nvPr>
            <p:ph/>
          </p:nvPr>
        </p:nvSpPr>
        <p:spPr>
          <a:xfrm>
            <a:off x="54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41" name="PlaceHolder 2"/>
          <p:cNvSpPr>
            <a:spLocks noGrp="1"/>
          </p:cNvSpPr>
          <p:nvPr>
            <p:ph/>
          </p:nvPr>
        </p:nvSpPr>
        <p:spPr>
          <a:xfrm>
            <a:off x="54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142"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43" name="PlaceHolder 4"/>
          <p:cNvSpPr>
            <a:spLocks noGrp="1"/>
          </p:cNvSpPr>
          <p:nvPr>
            <p:ph/>
          </p:nvPr>
        </p:nvSpPr>
        <p:spPr>
          <a:xfrm>
            <a:off x="585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45"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46"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47" name="PlaceHolder 4"/>
          <p:cNvSpPr>
            <a:spLocks noGrp="1"/>
          </p:cNvSpPr>
          <p:nvPr>
            <p:ph/>
          </p:nvPr>
        </p:nvSpPr>
        <p:spPr>
          <a:xfrm>
            <a:off x="542520" y="387540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49" name="PlaceHolder 2"/>
          <p:cNvSpPr>
            <a:spLocks noGrp="1"/>
          </p:cNvSpPr>
          <p:nvPr>
            <p:ph/>
          </p:nvPr>
        </p:nvSpPr>
        <p:spPr>
          <a:xfrm>
            <a:off x="542520" y="309168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150" name="PlaceHolder 3"/>
          <p:cNvSpPr>
            <a:spLocks noGrp="1"/>
          </p:cNvSpPr>
          <p:nvPr>
            <p:ph/>
          </p:nvPr>
        </p:nvSpPr>
        <p:spPr>
          <a:xfrm>
            <a:off x="542520" y="387540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52"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53"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54" name="PlaceHolder 4"/>
          <p:cNvSpPr>
            <a:spLocks noGrp="1"/>
          </p:cNvSpPr>
          <p:nvPr>
            <p:ph/>
          </p:nvPr>
        </p:nvSpPr>
        <p:spPr>
          <a:xfrm>
            <a:off x="54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55" name="PlaceHolder 5"/>
          <p:cNvSpPr>
            <a:spLocks noGrp="1"/>
          </p:cNvSpPr>
          <p:nvPr>
            <p:ph/>
          </p:nvPr>
        </p:nvSpPr>
        <p:spPr>
          <a:xfrm>
            <a:off x="585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57" name="PlaceHolder 2"/>
          <p:cNvSpPr>
            <a:spLocks noGrp="1"/>
          </p:cNvSpPr>
          <p:nvPr>
            <p:ph/>
          </p:nvPr>
        </p:nvSpPr>
        <p:spPr>
          <a:xfrm>
            <a:off x="54252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58" name="PlaceHolder 3"/>
          <p:cNvSpPr>
            <a:spLocks noGrp="1"/>
          </p:cNvSpPr>
          <p:nvPr>
            <p:ph/>
          </p:nvPr>
        </p:nvSpPr>
        <p:spPr>
          <a:xfrm>
            <a:off x="404604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59" name="PlaceHolder 4"/>
          <p:cNvSpPr>
            <a:spLocks noGrp="1"/>
          </p:cNvSpPr>
          <p:nvPr>
            <p:ph/>
          </p:nvPr>
        </p:nvSpPr>
        <p:spPr>
          <a:xfrm>
            <a:off x="754992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60" name="PlaceHolder 5"/>
          <p:cNvSpPr>
            <a:spLocks noGrp="1"/>
          </p:cNvSpPr>
          <p:nvPr>
            <p:ph/>
          </p:nvPr>
        </p:nvSpPr>
        <p:spPr>
          <a:xfrm>
            <a:off x="54252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61" name="PlaceHolder 6"/>
          <p:cNvSpPr>
            <a:spLocks noGrp="1"/>
          </p:cNvSpPr>
          <p:nvPr>
            <p:ph/>
          </p:nvPr>
        </p:nvSpPr>
        <p:spPr>
          <a:xfrm>
            <a:off x="404604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62" name="PlaceHolder 7"/>
          <p:cNvSpPr>
            <a:spLocks noGrp="1"/>
          </p:cNvSpPr>
          <p:nvPr>
            <p:ph/>
          </p:nvPr>
        </p:nvSpPr>
        <p:spPr>
          <a:xfrm>
            <a:off x="754992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6"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67" name="PlaceHolder 2"/>
          <p:cNvSpPr>
            <a:spLocks noGrp="1"/>
          </p:cNvSpPr>
          <p:nvPr>
            <p:ph type="subTitle"/>
          </p:nvPr>
        </p:nvSpPr>
        <p:spPr>
          <a:xfrm>
            <a:off x="542520" y="3091680"/>
            <a:ext cx="10362960" cy="1499760"/>
          </a:xfrm>
          <a:prstGeom prst="rect">
            <a:avLst/>
          </a:prstGeom>
          <a:noFill/>
          <a:ln w="0">
            <a:noFill/>
          </a:ln>
        </p:spPr>
        <p:txBody>
          <a:bodyPr lIns="0" rIns="0" tIns="0" bIns="0" anchor="ctr">
            <a:noAutofit/>
          </a:bodyPr>
          <a:p>
            <a:pPr indent="0" algn="ctr">
              <a:buNone/>
            </a:pPr>
            <a:endParaRPr b="0" lang="nl-BE"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69" name="PlaceHolder 2"/>
          <p:cNvSpPr>
            <a:spLocks noGrp="1"/>
          </p:cNvSpPr>
          <p:nvPr>
            <p:ph/>
          </p:nvPr>
        </p:nvSpPr>
        <p:spPr>
          <a:xfrm>
            <a:off x="542520" y="3091680"/>
            <a:ext cx="1036296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71" name="PlaceHolder 2"/>
          <p:cNvSpPr>
            <a:spLocks noGrp="1"/>
          </p:cNvSpPr>
          <p:nvPr>
            <p:ph/>
          </p:nvPr>
        </p:nvSpPr>
        <p:spPr>
          <a:xfrm>
            <a:off x="54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172" name="PlaceHolder 3"/>
          <p:cNvSpPr>
            <a:spLocks noGrp="1"/>
          </p:cNvSpPr>
          <p:nvPr>
            <p:ph/>
          </p:nvPr>
        </p:nvSpPr>
        <p:spPr>
          <a:xfrm>
            <a:off x="585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3"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4" name="PlaceHolder 1"/>
          <p:cNvSpPr>
            <a:spLocks noGrp="1"/>
          </p:cNvSpPr>
          <p:nvPr>
            <p:ph type="subTitle"/>
          </p:nvPr>
        </p:nvSpPr>
        <p:spPr>
          <a:xfrm>
            <a:off x="542520" y="1729800"/>
            <a:ext cx="10362960" cy="6314040"/>
          </a:xfrm>
          <a:prstGeom prst="rect">
            <a:avLst/>
          </a:prstGeom>
          <a:noFill/>
          <a:ln w="0">
            <a:noFill/>
          </a:ln>
        </p:spPr>
        <p:txBody>
          <a:bodyPr lIns="0" rIns="0" tIns="0" bIns="0" anchor="ctr">
            <a:noAutofit/>
          </a:bodyPr>
          <a:p>
            <a:pPr algn="ctr"/>
            <a:endParaRPr b="0" lang="nl-BE"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76"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77" name="PlaceHolder 3"/>
          <p:cNvSpPr>
            <a:spLocks noGrp="1"/>
          </p:cNvSpPr>
          <p:nvPr>
            <p:ph/>
          </p:nvPr>
        </p:nvSpPr>
        <p:spPr>
          <a:xfrm>
            <a:off x="585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178" name="PlaceHolder 4"/>
          <p:cNvSpPr>
            <a:spLocks noGrp="1"/>
          </p:cNvSpPr>
          <p:nvPr>
            <p:ph/>
          </p:nvPr>
        </p:nvSpPr>
        <p:spPr>
          <a:xfrm>
            <a:off x="54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80" name="PlaceHolder 2"/>
          <p:cNvSpPr>
            <a:spLocks noGrp="1"/>
          </p:cNvSpPr>
          <p:nvPr>
            <p:ph/>
          </p:nvPr>
        </p:nvSpPr>
        <p:spPr>
          <a:xfrm>
            <a:off x="54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181"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82" name="PlaceHolder 4"/>
          <p:cNvSpPr>
            <a:spLocks noGrp="1"/>
          </p:cNvSpPr>
          <p:nvPr>
            <p:ph/>
          </p:nvPr>
        </p:nvSpPr>
        <p:spPr>
          <a:xfrm>
            <a:off x="585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84"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85"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86" name="PlaceHolder 4"/>
          <p:cNvSpPr>
            <a:spLocks noGrp="1"/>
          </p:cNvSpPr>
          <p:nvPr>
            <p:ph/>
          </p:nvPr>
        </p:nvSpPr>
        <p:spPr>
          <a:xfrm>
            <a:off x="542520" y="387540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88" name="PlaceHolder 2"/>
          <p:cNvSpPr>
            <a:spLocks noGrp="1"/>
          </p:cNvSpPr>
          <p:nvPr>
            <p:ph/>
          </p:nvPr>
        </p:nvSpPr>
        <p:spPr>
          <a:xfrm>
            <a:off x="542520" y="309168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189" name="PlaceHolder 3"/>
          <p:cNvSpPr>
            <a:spLocks noGrp="1"/>
          </p:cNvSpPr>
          <p:nvPr>
            <p:ph/>
          </p:nvPr>
        </p:nvSpPr>
        <p:spPr>
          <a:xfrm>
            <a:off x="542520" y="387540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91"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92"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93" name="PlaceHolder 4"/>
          <p:cNvSpPr>
            <a:spLocks noGrp="1"/>
          </p:cNvSpPr>
          <p:nvPr>
            <p:ph/>
          </p:nvPr>
        </p:nvSpPr>
        <p:spPr>
          <a:xfrm>
            <a:off x="54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94" name="PlaceHolder 5"/>
          <p:cNvSpPr>
            <a:spLocks noGrp="1"/>
          </p:cNvSpPr>
          <p:nvPr>
            <p:ph/>
          </p:nvPr>
        </p:nvSpPr>
        <p:spPr>
          <a:xfrm>
            <a:off x="585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42520" y="1729800"/>
            <a:ext cx="10362960" cy="6314040"/>
          </a:xfrm>
          <a:prstGeom prst="rect">
            <a:avLst/>
          </a:prstGeom>
          <a:noFill/>
          <a:ln w="0">
            <a:noFill/>
          </a:ln>
        </p:spPr>
        <p:txBody>
          <a:bodyPr lIns="0" rIns="0" tIns="0" bIns="0" anchor="ctr">
            <a:noAutofit/>
          </a:bodyPr>
          <a:p>
            <a:pPr algn="ctr"/>
            <a:endParaRPr b="0" lang="nl-BE"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96" name="PlaceHolder 2"/>
          <p:cNvSpPr>
            <a:spLocks noGrp="1"/>
          </p:cNvSpPr>
          <p:nvPr>
            <p:ph/>
          </p:nvPr>
        </p:nvSpPr>
        <p:spPr>
          <a:xfrm>
            <a:off x="54252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97" name="PlaceHolder 3"/>
          <p:cNvSpPr>
            <a:spLocks noGrp="1"/>
          </p:cNvSpPr>
          <p:nvPr>
            <p:ph/>
          </p:nvPr>
        </p:nvSpPr>
        <p:spPr>
          <a:xfrm>
            <a:off x="404604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98" name="PlaceHolder 4"/>
          <p:cNvSpPr>
            <a:spLocks noGrp="1"/>
          </p:cNvSpPr>
          <p:nvPr>
            <p:ph/>
          </p:nvPr>
        </p:nvSpPr>
        <p:spPr>
          <a:xfrm>
            <a:off x="754992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99" name="PlaceHolder 5"/>
          <p:cNvSpPr>
            <a:spLocks noGrp="1"/>
          </p:cNvSpPr>
          <p:nvPr>
            <p:ph/>
          </p:nvPr>
        </p:nvSpPr>
        <p:spPr>
          <a:xfrm>
            <a:off x="54252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200" name="PlaceHolder 6"/>
          <p:cNvSpPr>
            <a:spLocks noGrp="1"/>
          </p:cNvSpPr>
          <p:nvPr>
            <p:ph/>
          </p:nvPr>
        </p:nvSpPr>
        <p:spPr>
          <a:xfrm>
            <a:off x="404604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201" name="PlaceHolder 7"/>
          <p:cNvSpPr>
            <a:spLocks noGrp="1"/>
          </p:cNvSpPr>
          <p:nvPr>
            <p:ph/>
          </p:nvPr>
        </p:nvSpPr>
        <p:spPr>
          <a:xfrm>
            <a:off x="754992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3"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4" name="PlaceHolder 3"/>
          <p:cNvSpPr>
            <a:spLocks noGrp="1"/>
          </p:cNvSpPr>
          <p:nvPr>
            <p:ph/>
          </p:nvPr>
        </p:nvSpPr>
        <p:spPr>
          <a:xfrm>
            <a:off x="585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15" name="PlaceHolder 4"/>
          <p:cNvSpPr>
            <a:spLocks noGrp="1"/>
          </p:cNvSpPr>
          <p:nvPr>
            <p:ph/>
          </p:nvPr>
        </p:nvSpPr>
        <p:spPr>
          <a:xfrm>
            <a:off x="54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7" name="PlaceHolder 2"/>
          <p:cNvSpPr>
            <a:spLocks noGrp="1"/>
          </p:cNvSpPr>
          <p:nvPr>
            <p:ph/>
          </p:nvPr>
        </p:nvSpPr>
        <p:spPr>
          <a:xfrm>
            <a:off x="54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18"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9" name="PlaceHolder 4"/>
          <p:cNvSpPr>
            <a:spLocks noGrp="1"/>
          </p:cNvSpPr>
          <p:nvPr>
            <p:ph/>
          </p:nvPr>
        </p:nvSpPr>
        <p:spPr>
          <a:xfrm>
            <a:off x="585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21"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22"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23" name="PlaceHolder 4"/>
          <p:cNvSpPr>
            <a:spLocks noGrp="1"/>
          </p:cNvSpPr>
          <p:nvPr>
            <p:ph/>
          </p:nvPr>
        </p:nvSpPr>
        <p:spPr>
          <a:xfrm>
            <a:off x="542520" y="387540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image" Target="../media/image3.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3.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4.jpe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Image 6" descr=""/>
          <p:cNvPicPr/>
          <p:nvPr/>
        </p:nvPicPr>
        <p:blipFill>
          <a:blip r:embed="rId2"/>
          <a:stretch/>
        </p:blipFill>
        <p:spPr>
          <a:xfrm>
            <a:off x="4680" y="2160"/>
            <a:ext cx="12182040" cy="6852960"/>
          </a:xfrm>
          <a:prstGeom prst="rect">
            <a:avLst/>
          </a:prstGeom>
          <a:ln w="0">
            <a:noFill/>
          </a:ln>
        </p:spPr>
      </p:pic>
      <p:sp>
        <p:nvSpPr>
          <p:cNvPr id="1" name="PlaceHolder 1"/>
          <p:cNvSpPr>
            <a:spLocks noGrp="1"/>
          </p:cNvSpPr>
          <p:nvPr>
            <p:ph type="title"/>
          </p:nvPr>
        </p:nvSpPr>
        <p:spPr>
          <a:xfrm>
            <a:off x="1862640" y="1631520"/>
            <a:ext cx="8477640" cy="1288080"/>
          </a:xfrm>
          <a:prstGeom prst="rect">
            <a:avLst/>
          </a:prstGeom>
          <a:noFill/>
          <a:ln w="0">
            <a:noFill/>
          </a:ln>
        </p:spPr>
        <p:txBody>
          <a:bodyPr anchor="t">
            <a:noAutofit/>
          </a:bodyPr>
          <a:p>
            <a:pPr indent="0" algn="ctr">
              <a:lnSpc>
                <a:spcPts val="4501"/>
              </a:lnSpc>
              <a:buNone/>
            </a:pPr>
            <a:r>
              <a:rPr b="1" lang="en-GB" sz="4000" spc="199" strike="noStrike" cap="all">
                <a:solidFill>
                  <a:srgbClr val="ffffff"/>
                </a:solidFill>
                <a:latin typeface="Arial"/>
              </a:rPr>
              <a:t>&lt;Click to add title&gt;</a:t>
            </a:r>
            <a:br>
              <a:rPr sz="4000"/>
            </a:br>
            <a:endParaRPr b="0" lang="fr-FR" sz="4000" spc="-1" strike="noStrike">
              <a:solidFill>
                <a:srgbClr val="58595b"/>
              </a:solidFill>
              <a:latin typeface="Arial"/>
            </a:endParaRPr>
          </a:p>
        </p:txBody>
      </p:sp>
      <p:sp>
        <p:nvSpPr>
          <p:cNvPr id="2" name="PlaceHolder 2"/>
          <p:cNvSpPr>
            <a:spLocks noGrp="1"/>
          </p:cNvSpPr>
          <p:nvPr>
            <p:ph type="body"/>
          </p:nvPr>
        </p:nvSpPr>
        <p:spPr>
          <a:xfrm>
            <a:off x="561600" y="5954760"/>
            <a:ext cx="10988640" cy="382320"/>
          </a:xfrm>
          <a:prstGeom prst="rect">
            <a:avLst/>
          </a:prstGeom>
          <a:noFill/>
          <a:ln w="0">
            <a:noFill/>
          </a:ln>
        </p:spPr>
        <p:txBody>
          <a:bodyPr anchor="t">
            <a:noAutofit/>
          </a:bodyPr>
          <a:p>
            <a:pPr indent="0" algn="ctr">
              <a:lnSpc>
                <a:spcPts val="2750"/>
              </a:lnSpc>
              <a:spcBef>
                <a:spcPts val="249"/>
              </a:spcBef>
              <a:buNone/>
              <a:tabLst>
                <a:tab algn="l" pos="0"/>
              </a:tabLst>
            </a:pPr>
            <a:r>
              <a:rPr b="1" lang="en-GB" sz="1250" spc="29" strike="noStrike">
                <a:solidFill>
                  <a:srgbClr val="ffffff"/>
                </a:solidFill>
                <a:latin typeface="Arial"/>
              </a:rPr>
              <a:t>&lt;Click to add text&gt;</a:t>
            </a:r>
            <a:endParaRPr b="0" lang="fr-FR" sz="1250" spc="-1" strike="noStrike">
              <a:solidFill>
                <a:srgbClr val="58595b"/>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9" name="Image 2" descr=""/>
          <p:cNvPicPr/>
          <p:nvPr/>
        </p:nvPicPr>
        <p:blipFill>
          <a:blip r:embed="rId2"/>
          <a:stretch/>
        </p:blipFill>
        <p:spPr>
          <a:xfrm>
            <a:off x="0" y="0"/>
            <a:ext cx="12191760" cy="6857640"/>
          </a:xfrm>
          <a:prstGeom prst="rect">
            <a:avLst/>
          </a:prstGeom>
          <a:ln w="0">
            <a:noFill/>
          </a:ln>
        </p:spPr>
      </p:pic>
      <p:sp>
        <p:nvSpPr>
          <p:cNvPr id="40" name="PlaceHolder 1"/>
          <p:cNvSpPr>
            <a:spLocks noGrp="1"/>
          </p:cNvSpPr>
          <p:nvPr>
            <p:ph type="title"/>
          </p:nvPr>
        </p:nvSpPr>
        <p:spPr>
          <a:xfrm>
            <a:off x="1862640" y="1631520"/>
            <a:ext cx="8477640" cy="1288080"/>
          </a:xfrm>
          <a:prstGeom prst="rect">
            <a:avLst/>
          </a:prstGeom>
          <a:noFill/>
          <a:ln w="0">
            <a:noFill/>
          </a:ln>
        </p:spPr>
        <p:txBody>
          <a:bodyPr anchor="t">
            <a:noAutofit/>
          </a:bodyPr>
          <a:p>
            <a:pPr indent="0" algn="ctr">
              <a:lnSpc>
                <a:spcPts val="4501"/>
              </a:lnSpc>
              <a:buNone/>
            </a:pPr>
            <a:r>
              <a:rPr b="1" lang="en-GB" sz="4000" spc="199" strike="noStrike" cap="all">
                <a:solidFill>
                  <a:srgbClr val="ffffff"/>
                </a:solidFill>
                <a:latin typeface="Arial"/>
              </a:rPr>
              <a:t>&lt;Click to add title&gt;</a:t>
            </a:r>
            <a:br>
              <a:rPr sz="4000"/>
            </a:br>
            <a:endParaRPr b="0" lang="fr-FR" sz="4000" spc="-1" strike="noStrike">
              <a:solidFill>
                <a:srgbClr val="58595b"/>
              </a:solidFill>
              <a:latin typeface="Arial"/>
            </a:endParaRPr>
          </a:p>
        </p:txBody>
      </p:sp>
      <p:sp>
        <p:nvSpPr>
          <p:cNvPr id="4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58595b"/>
                </a:solidFill>
                <a:latin typeface="Arial"/>
              </a:rPr>
              <a:t>Klik om de opmaak van de overzichtstekst te bewerken</a:t>
            </a:r>
            <a:endParaRPr b="0" lang="fr-FR" sz="3200" spc="-1" strike="noStrike">
              <a:solidFill>
                <a:srgbClr val="58595b"/>
              </a:solidFill>
              <a:latin typeface="Arial"/>
            </a:endParaRPr>
          </a:p>
          <a:p>
            <a:pPr lvl="1" marL="864000" indent="-324000">
              <a:spcBef>
                <a:spcPts val="1134"/>
              </a:spcBef>
              <a:buClr>
                <a:srgbClr val="000000"/>
              </a:buClr>
              <a:buSzPct val="75000"/>
              <a:buFont typeface="Symbol" charset="2"/>
              <a:buChar char=""/>
            </a:pPr>
            <a:r>
              <a:rPr b="0" lang="fr-FR" sz="2400" spc="-1" strike="noStrike">
                <a:solidFill>
                  <a:srgbClr val="58595b"/>
                </a:solidFill>
                <a:latin typeface="Arial"/>
              </a:rPr>
              <a:t>Tweede overzichtsniveau</a:t>
            </a:r>
            <a:endParaRPr b="0" lang="fr-FR" sz="2400" spc="-1" strike="noStrike">
              <a:solidFill>
                <a:srgbClr val="58595b"/>
              </a:solidFill>
              <a:latin typeface="Arial"/>
            </a:endParaRPr>
          </a:p>
          <a:p>
            <a:pPr lvl="2" marL="1296000" indent="-288000">
              <a:spcBef>
                <a:spcPts val="850"/>
              </a:spcBef>
              <a:buClr>
                <a:srgbClr val="000000"/>
              </a:buClr>
              <a:buSzPct val="45000"/>
              <a:buFont typeface="Wingdings" charset="2"/>
              <a:buChar char=""/>
            </a:pPr>
            <a:r>
              <a:rPr b="0" lang="fr-FR" sz="2000" spc="-1" strike="noStrike">
                <a:solidFill>
                  <a:srgbClr val="58595b"/>
                </a:solidFill>
                <a:latin typeface="Arial"/>
              </a:rPr>
              <a:t>Derde overzichtsniveau</a:t>
            </a:r>
            <a:endParaRPr b="0" lang="fr-FR" sz="2000" spc="-1" strike="noStrike">
              <a:solidFill>
                <a:srgbClr val="58595b"/>
              </a:solidFill>
              <a:latin typeface="Arial"/>
            </a:endParaRPr>
          </a:p>
          <a:p>
            <a:pPr lvl="3" marL="1728000" indent="-216000">
              <a:spcBef>
                <a:spcPts val="567"/>
              </a:spcBef>
              <a:buClr>
                <a:srgbClr val="000000"/>
              </a:buClr>
              <a:buSzPct val="75000"/>
              <a:buFont typeface="Symbol" charset="2"/>
              <a:buChar char=""/>
            </a:pPr>
            <a:r>
              <a:rPr b="0" lang="fr-FR" sz="2000" spc="-1" strike="noStrike">
                <a:solidFill>
                  <a:srgbClr val="58595b"/>
                </a:solidFill>
                <a:latin typeface="Arial"/>
              </a:rPr>
              <a:t>Vierde overzichtsniveau</a:t>
            </a:r>
            <a:endParaRPr b="0" lang="fr-FR" sz="2000" spc="-1" strike="noStrike">
              <a:solidFill>
                <a:srgbClr val="58595b"/>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58595b"/>
                </a:solidFill>
                <a:latin typeface="Arial"/>
              </a:rPr>
              <a:t>Vijfde overzichtsniveau</a:t>
            </a:r>
            <a:endParaRPr b="0" lang="fr-FR" sz="2000" spc="-1" strike="noStrike">
              <a:solidFill>
                <a:srgbClr val="58595b"/>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58595b"/>
                </a:solidFill>
                <a:latin typeface="Arial"/>
              </a:rPr>
              <a:t>Zesde overzichtsniveau</a:t>
            </a:r>
            <a:endParaRPr b="0" lang="fr-FR" sz="2000" spc="-1" strike="noStrike">
              <a:solidFill>
                <a:srgbClr val="58595b"/>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58595b"/>
                </a:solidFill>
                <a:latin typeface="Arial"/>
              </a:rPr>
              <a:t>Zevende overzichtsniveau</a:t>
            </a:r>
            <a:endParaRPr b="0" lang="fr-FR" sz="2000" spc="-1" strike="noStrike">
              <a:solidFill>
                <a:srgbClr val="58595b"/>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8" name="Image 7" descr=""/>
          <p:cNvPicPr/>
          <p:nvPr/>
        </p:nvPicPr>
        <p:blipFill>
          <a:blip r:embed="rId2"/>
          <a:stretch/>
        </p:blipFill>
        <p:spPr>
          <a:xfrm>
            <a:off x="0" y="0"/>
            <a:ext cx="12191760" cy="6857640"/>
          </a:xfrm>
          <a:prstGeom prst="rect">
            <a:avLst/>
          </a:prstGeom>
          <a:ln w="0">
            <a:noFill/>
          </a:ln>
        </p:spPr>
      </p:pic>
      <p:sp>
        <p:nvSpPr>
          <p:cNvPr id="79" name="PlaceHolder 1"/>
          <p:cNvSpPr>
            <a:spLocks noGrp="1"/>
          </p:cNvSpPr>
          <p:nvPr>
            <p:ph type="title"/>
          </p:nvPr>
        </p:nvSpPr>
        <p:spPr>
          <a:xfrm>
            <a:off x="543240" y="304920"/>
            <a:ext cx="11267280" cy="990360"/>
          </a:xfrm>
          <a:prstGeom prst="rect">
            <a:avLst/>
          </a:prstGeom>
          <a:noFill/>
          <a:ln w="0">
            <a:noFill/>
          </a:ln>
        </p:spPr>
        <p:txBody>
          <a:bodyPr tIns="72000" anchor="t">
            <a:normAutofit/>
          </a:bodyPr>
          <a:p>
            <a:pPr indent="0">
              <a:lnSpc>
                <a:spcPct val="100000"/>
              </a:lnSpc>
              <a:buNone/>
            </a:pPr>
            <a:r>
              <a:rPr b="1" lang="en-GB" sz="2750" spc="199" strike="noStrike">
                <a:solidFill>
                  <a:srgbClr val="ffffff"/>
                </a:solidFill>
                <a:latin typeface="Arial"/>
              </a:rPr>
              <a:t>&lt;CLICK TO ADD TITLE&gt;</a:t>
            </a:r>
            <a:endParaRPr b="0" lang="fr-FR" sz="2750" spc="-1" strike="noStrike">
              <a:solidFill>
                <a:srgbClr val="58595b"/>
              </a:solidFill>
              <a:latin typeface="Arial"/>
            </a:endParaRPr>
          </a:p>
        </p:txBody>
      </p:sp>
      <p:sp>
        <p:nvSpPr>
          <p:cNvPr id="80" name="PlaceHolder 2"/>
          <p:cNvSpPr>
            <a:spLocks noGrp="1"/>
          </p:cNvSpPr>
          <p:nvPr>
            <p:ph type="body"/>
          </p:nvPr>
        </p:nvSpPr>
        <p:spPr>
          <a:xfrm>
            <a:off x="539640" y="1689120"/>
            <a:ext cx="11270880" cy="3854160"/>
          </a:xfrm>
          <a:prstGeom prst="rect">
            <a:avLst/>
          </a:prstGeom>
          <a:noFill/>
          <a:ln w="0">
            <a:noFill/>
          </a:ln>
        </p:spPr>
        <p:txBody>
          <a:bodyPr anchor="t">
            <a:normAutofit/>
          </a:bodyPr>
          <a:p>
            <a:pPr indent="0">
              <a:lnSpc>
                <a:spcPts val="2750"/>
              </a:lnSpc>
              <a:spcBef>
                <a:spcPts val="400"/>
              </a:spcBef>
              <a:buNone/>
              <a:tabLst>
                <a:tab algn="l" pos="0"/>
              </a:tabLst>
            </a:pPr>
            <a:r>
              <a:rPr b="0" lang="en-GB" sz="2000" spc="29" strike="noStrike">
                <a:solidFill>
                  <a:srgbClr val="58595b"/>
                </a:solidFill>
                <a:latin typeface="Arial"/>
              </a:rPr>
              <a:t>&lt;Click to add text&gt;</a:t>
            </a:r>
            <a:endParaRPr b="0" lang="fr-FR" sz="2000" spc="-1" strike="noStrike">
              <a:solidFill>
                <a:srgbClr val="58595b"/>
              </a:solidFill>
              <a:latin typeface="Arial"/>
            </a:endParaRPr>
          </a:p>
        </p:txBody>
      </p:sp>
      <p:sp>
        <p:nvSpPr>
          <p:cNvPr id="81" name="Rectangle 4"/>
          <p:cNvSpPr/>
          <p:nvPr/>
        </p:nvSpPr>
        <p:spPr>
          <a:xfrm>
            <a:off x="68760" y="1127160"/>
            <a:ext cx="11944080" cy="857880"/>
          </a:xfrm>
          <a:prstGeom prst="rect">
            <a:avLst/>
          </a:prstGeom>
          <a:solidFill>
            <a:schemeClr val="bg1"/>
          </a:solidFill>
          <a:ln w="12700">
            <a:solidFill>
              <a:srgbClr val="ffffff"/>
            </a:solidFill>
            <a:round/>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2" name="Rectangle 5"/>
          <p:cNvSpPr/>
          <p:nvPr/>
        </p:nvSpPr>
        <p:spPr>
          <a:xfrm>
            <a:off x="0" y="5676120"/>
            <a:ext cx="11944080" cy="857880"/>
          </a:xfrm>
          <a:prstGeom prst="rect">
            <a:avLst/>
          </a:prstGeom>
          <a:solidFill>
            <a:schemeClr val="bg1"/>
          </a:solidFill>
          <a:ln w="12700">
            <a:solidFill>
              <a:srgbClr val="ffffff"/>
            </a:solidFill>
            <a:round/>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83" name="Image 8" descr=""/>
          <p:cNvPicPr/>
          <p:nvPr/>
        </p:nvPicPr>
        <p:blipFill>
          <a:blip r:embed="rId3"/>
          <a:stretch/>
        </p:blipFill>
        <p:spPr>
          <a:xfrm>
            <a:off x="0" y="0"/>
            <a:ext cx="12191760" cy="685764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0" name="Image 7" descr=""/>
          <p:cNvPicPr/>
          <p:nvPr/>
        </p:nvPicPr>
        <p:blipFill>
          <a:blip r:embed="rId2"/>
          <a:stretch/>
        </p:blipFill>
        <p:spPr>
          <a:xfrm>
            <a:off x="0" y="0"/>
            <a:ext cx="12191760" cy="6857640"/>
          </a:xfrm>
          <a:prstGeom prst="rect">
            <a:avLst/>
          </a:prstGeom>
          <a:ln w="0">
            <a:noFill/>
          </a:ln>
        </p:spPr>
      </p:pic>
      <p:sp>
        <p:nvSpPr>
          <p:cNvPr id="121" name="PlaceHolder 1"/>
          <p:cNvSpPr>
            <a:spLocks noGrp="1"/>
          </p:cNvSpPr>
          <p:nvPr>
            <p:ph type="body"/>
          </p:nvPr>
        </p:nvSpPr>
        <p:spPr>
          <a:xfrm>
            <a:off x="539640" y="1689120"/>
            <a:ext cx="11270880" cy="3854160"/>
          </a:xfrm>
          <a:prstGeom prst="rect">
            <a:avLst/>
          </a:prstGeom>
          <a:noFill/>
          <a:ln w="0">
            <a:noFill/>
          </a:ln>
        </p:spPr>
        <p:txBody>
          <a:bodyPr anchor="t">
            <a:normAutofit/>
          </a:bodyPr>
          <a:p>
            <a:pPr indent="0">
              <a:lnSpc>
                <a:spcPts val="2750"/>
              </a:lnSpc>
              <a:spcBef>
                <a:spcPts val="400"/>
              </a:spcBef>
              <a:buNone/>
              <a:tabLst>
                <a:tab algn="l" pos="0"/>
              </a:tabLst>
            </a:pPr>
            <a:r>
              <a:rPr b="0" lang="en-GB" sz="2000" spc="29" strike="noStrike">
                <a:solidFill>
                  <a:srgbClr val="58595b"/>
                </a:solidFill>
                <a:latin typeface="Arial"/>
              </a:rPr>
              <a:t>&lt;Click to add text&gt;</a:t>
            </a:r>
            <a:endParaRPr b="0" lang="fr-FR" sz="2000" spc="-1" strike="noStrike">
              <a:solidFill>
                <a:srgbClr val="58595b"/>
              </a:solidFill>
              <a:latin typeface="Arial"/>
            </a:endParaRPr>
          </a:p>
        </p:txBody>
      </p:sp>
      <p:sp>
        <p:nvSpPr>
          <p:cNvPr id="122" name="PlaceHolder 2"/>
          <p:cNvSpPr>
            <a:spLocks noGrp="1"/>
          </p:cNvSpPr>
          <p:nvPr>
            <p:ph type="body"/>
          </p:nvPr>
        </p:nvSpPr>
        <p:spPr>
          <a:xfrm>
            <a:off x="5812920" y="5937120"/>
            <a:ext cx="1055520" cy="700200"/>
          </a:xfrm>
          <a:prstGeom prst="rect">
            <a:avLst/>
          </a:prstGeom>
          <a:noFill/>
          <a:ln w="0">
            <a:noFill/>
          </a:ln>
        </p:spPr>
        <p:txBody>
          <a:bodyPr anchor="t">
            <a:normAutofit/>
          </a:bodyPr>
          <a:p>
            <a:pPr indent="0">
              <a:lnSpc>
                <a:spcPts val="2750"/>
              </a:lnSpc>
              <a:spcBef>
                <a:spcPts val="320"/>
              </a:spcBef>
              <a:buNone/>
              <a:tabLst>
                <a:tab algn="l" pos="0"/>
              </a:tabLst>
            </a:pPr>
            <a:r>
              <a:rPr b="0" lang="en-GB" sz="1600" spc="29" strike="noStrike">
                <a:solidFill>
                  <a:srgbClr val="39b54a"/>
                </a:solidFill>
                <a:latin typeface="Arial"/>
              </a:rPr>
              <a:t>image</a:t>
            </a:r>
            <a:endParaRPr b="0" lang="fr-FR" sz="1600" spc="-1" strike="noStrike">
              <a:solidFill>
                <a:srgbClr val="58595b"/>
              </a:solidFill>
              <a:latin typeface="Arial"/>
            </a:endParaRPr>
          </a:p>
        </p:txBody>
      </p:sp>
      <p:sp>
        <p:nvSpPr>
          <p:cNvPr id="123" name="PlaceHolder 3"/>
          <p:cNvSpPr>
            <a:spLocks noGrp="1"/>
          </p:cNvSpPr>
          <p:nvPr>
            <p:ph type="body"/>
          </p:nvPr>
        </p:nvSpPr>
        <p:spPr>
          <a:xfrm>
            <a:off x="7093800" y="5942520"/>
            <a:ext cx="1055520" cy="700200"/>
          </a:xfrm>
          <a:prstGeom prst="rect">
            <a:avLst/>
          </a:prstGeom>
          <a:noFill/>
          <a:ln w="0">
            <a:noFill/>
          </a:ln>
        </p:spPr>
        <p:txBody>
          <a:bodyPr anchor="t">
            <a:normAutofit/>
          </a:bodyPr>
          <a:p>
            <a:pPr indent="0">
              <a:lnSpc>
                <a:spcPts val="2750"/>
              </a:lnSpc>
              <a:spcBef>
                <a:spcPts val="320"/>
              </a:spcBef>
              <a:buNone/>
              <a:tabLst>
                <a:tab algn="l" pos="0"/>
              </a:tabLst>
            </a:pPr>
            <a:r>
              <a:rPr b="0" lang="en-GB" sz="1600" spc="29" strike="noStrike">
                <a:solidFill>
                  <a:srgbClr val="39b54a"/>
                </a:solidFill>
                <a:latin typeface="Arial"/>
              </a:rPr>
              <a:t>image</a:t>
            </a:r>
            <a:endParaRPr b="0" lang="fr-FR" sz="1600" spc="-1" strike="noStrike">
              <a:solidFill>
                <a:srgbClr val="58595b"/>
              </a:solidFill>
              <a:latin typeface="Arial"/>
            </a:endParaRPr>
          </a:p>
        </p:txBody>
      </p:sp>
      <p:sp>
        <p:nvSpPr>
          <p:cNvPr id="124" name="PlaceHolder 4"/>
          <p:cNvSpPr>
            <a:spLocks noGrp="1"/>
          </p:cNvSpPr>
          <p:nvPr>
            <p:ph type="body"/>
          </p:nvPr>
        </p:nvSpPr>
        <p:spPr>
          <a:xfrm>
            <a:off x="8385480" y="5931720"/>
            <a:ext cx="1055520" cy="700200"/>
          </a:xfrm>
          <a:prstGeom prst="rect">
            <a:avLst/>
          </a:prstGeom>
          <a:noFill/>
          <a:ln w="0">
            <a:noFill/>
          </a:ln>
        </p:spPr>
        <p:txBody>
          <a:bodyPr anchor="t">
            <a:normAutofit/>
          </a:bodyPr>
          <a:p>
            <a:pPr indent="0">
              <a:lnSpc>
                <a:spcPts val="2750"/>
              </a:lnSpc>
              <a:spcBef>
                <a:spcPts val="320"/>
              </a:spcBef>
              <a:buNone/>
              <a:tabLst>
                <a:tab algn="l" pos="0"/>
              </a:tabLst>
            </a:pPr>
            <a:r>
              <a:rPr b="0" lang="en-GB" sz="1600" spc="29" strike="noStrike">
                <a:solidFill>
                  <a:srgbClr val="39b54a"/>
                </a:solidFill>
                <a:latin typeface="Arial"/>
              </a:rPr>
              <a:t>image</a:t>
            </a:r>
            <a:endParaRPr b="0" lang="fr-FR" sz="1600" spc="-1" strike="noStrike">
              <a:solidFill>
                <a:srgbClr val="58595b"/>
              </a:solidFill>
              <a:latin typeface="Arial"/>
            </a:endParaRPr>
          </a:p>
        </p:txBody>
      </p:sp>
      <p:sp>
        <p:nvSpPr>
          <p:cNvPr id="125" name="PlaceHolder 5"/>
          <p:cNvSpPr>
            <a:spLocks noGrp="1"/>
          </p:cNvSpPr>
          <p:nvPr>
            <p:ph type="body"/>
          </p:nvPr>
        </p:nvSpPr>
        <p:spPr>
          <a:xfrm>
            <a:off x="9666360" y="5937120"/>
            <a:ext cx="1055520" cy="700200"/>
          </a:xfrm>
          <a:prstGeom prst="rect">
            <a:avLst/>
          </a:prstGeom>
          <a:noFill/>
          <a:ln w="0">
            <a:noFill/>
          </a:ln>
        </p:spPr>
        <p:txBody>
          <a:bodyPr anchor="t">
            <a:normAutofit/>
          </a:bodyPr>
          <a:p>
            <a:pPr indent="0">
              <a:lnSpc>
                <a:spcPts val="2750"/>
              </a:lnSpc>
              <a:spcBef>
                <a:spcPts val="320"/>
              </a:spcBef>
              <a:buNone/>
              <a:tabLst>
                <a:tab algn="l" pos="0"/>
              </a:tabLst>
            </a:pPr>
            <a:r>
              <a:rPr b="0" lang="en-GB" sz="1600" spc="29" strike="noStrike">
                <a:solidFill>
                  <a:srgbClr val="39b54a"/>
                </a:solidFill>
                <a:latin typeface="Arial"/>
              </a:rPr>
              <a:t>image</a:t>
            </a:r>
            <a:endParaRPr b="0" lang="fr-FR" sz="1600" spc="-1" strike="noStrike">
              <a:solidFill>
                <a:srgbClr val="58595b"/>
              </a:solidFill>
              <a:latin typeface="Arial"/>
            </a:endParaRPr>
          </a:p>
        </p:txBody>
      </p:sp>
      <p:sp>
        <p:nvSpPr>
          <p:cNvPr id="126" name="PlaceHolder 6"/>
          <p:cNvSpPr>
            <a:spLocks noGrp="1"/>
          </p:cNvSpPr>
          <p:nvPr>
            <p:ph type="title"/>
          </p:nvPr>
        </p:nvSpPr>
        <p:spPr>
          <a:xfrm>
            <a:off x="543240" y="304920"/>
            <a:ext cx="11267280" cy="990360"/>
          </a:xfrm>
          <a:prstGeom prst="rect">
            <a:avLst/>
          </a:prstGeom>
          <a:noFill/>
          <a:ln w="0">
            <a:noFill/>
          </a:ln>
        </p:spPr>
        <p:txBody>
          <a:bodyPr tIns="72000" anchor="t">
            <a:normAutofit/>
          </a:bodyPr>
          <a:p>
            <a:pPr indent="0">
              <a:lnSpc>
                <a:spcPct val="100000"/>
              </a:lnSpc>
              <a:buNone/>
            </a:pPr>
            <a:r>
              <a:rPr b="1" lang="fr-FR" sz="2750" spc="199" strike="noStrike">
                <a:solidFill>
                  <a:srgbClr val="ffffff"/>
                </a:solidFill>
                <a:latin typeface="Arial"/>
              </a:rPr>
              <a:t>&lt;CLICK TO ADD TITLE&gt;</a:t>
            </a:r>
            <a:endParaRPr b="0" lang="fr-FR" sz="2750" spc="-1" strike="noStrike">
              <a:solidFill>
                <a:srgbClr val="58595b"/>
              </a:solidFill>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63" name="Image 5" descr="Sciensano_PTT_Backcover_FR.jpg"/>
          <p:cNvPicPr/>
          <p:nvPr/>
        </p:nvPicPr>
        <p:blipFill>
          <a:blip r:embed="rId2"/>
          <a:stretch/>
        </p:blipFill>
        <p:spPr>
          <a:xfrm>
            <a:off x="0" y="0"/>
            <a:ext cx="12191760" cy="6857640"/>
          </a:xfrm>
          <a:prstGeom prst="rect">
            <a:avLst/>
          </a:prstGeom>
          <a:ln w="0">
            <a:noFill/>
          </a:ln>
        </p:spPr>
      </p:pic>
      <p:sp>
        <p:nvSpPr>
          <p:cNvPr id="164" name="PlaceHolder 1"/>
          <p:cNvSpPr>
            <a:spLocks noGrp="1"/>
          </p:cNvSpPr>
          <p:nvPr>
            <p:ph type="body"/>
          </p:nvPr>
        </p:nvSpPr>
        <p:spPr>
          <a:xfrm>
            <a:off x="542520" y="3091680"/>
            <a:ext cx="10362960" cy="1499760"/>
          </a:xfrm>
          <a:prstGeom prst="rect">
            <a:avLst/>
          </a:prstGeom>
          <a:noFill/>
          <a:ln w="0">
            <a:noFill/>
          </a:ln>
        </p:spPr>
        <p:txBody>
          <a:bodyPr anchor="t">
            <a:normAutofit/>
          </a:bodyPr>
          <a:p>
            <a:pPr indent="0">
              <a:lnSpc>
                <a:spcPct val="100000"/>
              </a:lnSpc>
              <a:spcBef>
                <a:spcPts val="360"/>
              </a:spcBef>
              <a:buNone/>
              <a:tabLst>
                <a:tab algn="l" pos="0"/>
              </a:tabLst>
            </a:pPr>
            <a:r>
              <a:rPr b="0" lang="en-US" sz="1800" spc="-1" strike="noStrike">
                <a:solidFill>
                  <a:srgbClr val="ffffff"/>
                </a:solidFill>
                <a:latin typeface="Arial"/>
              </a:rPr>
              <a:t>Edit Master text styles</a:t>
            </a:r>
            <a:endParaRPr b="0" lang="fr-FR" sz="1800" spc="-1" strike="noStrike">
              <a:solidFill>
                <a:srgbClr val="58595b"/>
              </a:solidFill>
              <a:latin typeface="Arial"/>
            </a:endParaRPr>
          </a:p>
        </p:txBody>
      </p:sp>
      <p:sp>
        <p:nvSpPr>
          <p:cNvPr id="165" name="PlaceHolder 2"/>
          <p:cNvSpPr>
            <a:spLocks noGrp="1"/>
          </p:cNvSpPr>
          <p:nvPr>
            <p:ph type="title"/>
          </p:nvPr>
        </p:nvSpPr>
        <p:spPr>
          <a:xfrm>
            <a:off x="542520" y="1729800"/>
            <a:ext cx="10362960" cy="1361880"/>
          </a:xfrm>
          <a:prstGeom prst="rect">
            <a:avLst/>
          </a:prstGeom>
          <a:noFill/>
          <a:ln w="0">
            <a:noFill/>
          </a:ln>
        </p:spPr>
        <p:txBody>
          <a:bodyPr anchor="ctr">
            <a:normAutofit/>
          </a:bodyPr>
          <a:p>
            <a:pPr indent="0">
              <a:lnSpc>
                <a:spcPts val="2500"/>
              </a:lnSpc>
              <a:buNone/>
            </a:pPr>
            <a:r>
              <a:rPr b="1" lang="en-US" sz="2400" spc="-1" strike="noStrike">
                <a:solidFill>
                  <a:srgbClr val="ffffff"/>
                </a:solidFill>
                <a:latin typeface="Arial"/>
              </a:rPr>
              <a:t>Click to edit Master title style</a:t>
            </a:r>
            <a:endParaRPr b="0" lang="fr-FR" sz="2400" spc="-1" strike="noStrike">
              <a:solidFill>
                <a:srgbClr val="58595b"/>
              </a:solidFill>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slideLayout" Target="../slideLayouts/slideLayout25.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chart" Target="../charts/chart2.xml"/><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jpe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hyperlink" Target="mailto:HDFeedback@sciensano.be" TargetMode="External"/><Relationship Id="rId2"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PlaceHolder 1"/>
          <p:cNvSpPr>
            <a:spLocks noGrp="1"/>
          </p:cNvSpPr>
          <p:nvPr>
            <p:ph type="title"/>
          </p:nvPr>
        </p:nvSpPr>
        <p:spPr>
          <a:xfrm>
            <a:off x="1856880" y="2784960"/>
            <a:ext cx="8477640" cy="1288080"/>
          </a:xfrm>
          <a:prstGeom prst="rect">
            <a:avLst/>
          </a:prstGeom>
          <a:noFill/>
          <a:ln w="0">
            <a:noFill/>
          </a:ln>
        </p:spPr>
        <p:txBody>
          <a:bodyPr anchor="t">
            <a:noAutofit/>
          </a:bodyPr>
          <a:p>
            <a:pPr indent="0" algn="ctr">
              <a:lnSpc>
                <a:spcPts val="4501"/>
              </a:lnSpc>
              <a:buNone/>
            </a:pPr>
            <a:r>
              <a:rPr b="1" lang="nl-BE" sz="4000" spc="199" strike="noStrike" cap="all">
                <a:solidFill>
                  <a:srgbClr val="ffffff"/>
                </a:solidFill>
                <a:latin typeface="Arial"/>
              </a:rPr>
              <a:t>ICT Info session</a:t>
            </a:r>
            <a:br>
              <a:rPr sz="4000"/>
            </a:br>
            <a:r>
              <a:rPr b="1" lang="nl-BE" sz="4000" spc="199" strike="noStrike" cap="all">
                <a:solidFill>
                  <a:srgbClr val="ffffff"/>
                </a:solidFill>
                <a:latin typeface="Arial"/>
              </a:rPr>
              <a:t>20 / 10 / 2023</a:t>
            </a:r>
            <a:endParaRPr b="0" lang="fr-FR" sz="4000" spc="-1" strike="noStrike">
              <a:solidFill>
                <a:srgbClr val="58595b"/>
              </a:solidFill>
              <a:latin typeface="Arial"/>
            </a:endParaRPr>
          </a:p>
        </p:txBody>
      </p:sp>
      <p:grpSp>
        <p:nvGrpSpPr>
          <p:cNvPr id="209" name="Group 5"/>
          <p:cNvGrpSpPr/>
          <p:nvPr/>
        </p:nvGrpSpPr>
        <p:grpSpPr>
          <a:xfrm>
            <a:off x="2856960" y="4549680"/>
            <a:ext cx="6478200" cy="1449000"/>
            <a:chOff x="2856960" y="4549680"/>
            <a:chExt cx="6478200" cy="1449000"/>
          </a:xfrm>
        </p:grpSpPr>
        <p:sp>
          <p:nvSpPr>
            <p:cNvPr id="210" name="Rounded Rectangle 6"/>
            <p:cNvSpPr/>
            <p:nvPr/>
          </p:nvSpPr>
          <p:spPr>
            <a:xfrm>
              <a:off x="2856960" y="4549680"/>
              <a:ext cx="6478200" cy="1449000"/>
            </a:xfrm>
            <a:prstGeom prst="roundRect">
              <a:avLst>
                <a:gd name="adj" fmla="val 16667"/>
              </a:avLst>
            </a:prstGeom>
            <a:solidFill>
              <a:schemeClr val="accent2"/>
            </a:solidFill>
            <a:ln w="12700">
              <a:solidFill>
                <a:srgbClr val="39b54a"/>
              </a:solidFill>
              <a:round/>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211" name="Picture 2" descr="Rec - Free music and multimedia icons"/>
            <p:cNvPicPr/>
            <p:nvPr/>
          </p:nvPicPr>
          <p:blipFill>
            <a:blip r:embed="rId1"/>
            <a:stretch/>
          </p:blipFill>
          <p:spPr>
            <a:xfrm>
              <a:off x="3245760" y="4758120"/>
              <a:ext cx="1054440" cy="1054440"/>
            </a:xfrm>
            <a:prstGeom prst="rect">
              <a:avLst/>
            </a:prstGeom>
            <a:ln w="0">
              <a:noFill/>
            </a:ln>
          </p:spPr>
        </p:pic>
        <p:sp>
          <p:nvSpPr>
            <p:cNvPr id="212" name="TextBox 8"/>
            <p:cNvSpPr/>
            <p:nvPr/>
          </p:nvSpPr>
          <p:spPr>
            <a:xfrm>
              <a:off x="4526280" y="4623840"/>
              <a:ext cx="4583160" cy="13064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0" lang="en-US" sz="1600" spc="-1" strike="noStrike">
                  <a:solidFill>
                    <a:schemeClr val="accent1">
                      <a:lumMod val="50000"/>
                    </a:schemeClr>
                  </a:solidFill>
                  <a:latin typeface="Arial"/>
                </a:rPr>
                <a:t>This meeting is recorded for purposes of meeting minutes, delayed viewing by absentees, and internal (HD) operations. The recording will be stored internally, accessible by Sciensano employees, and temporarily by invitees.</a:t>
              </a:r>
              <a:endParaRPr b="0" lang="nl-BE" sz="1600" spc="-1" strike="noStrike">
                <a:latin typeface="Arial"/>
              </a:endParaRPr>
            </a:p>
          </p:txBody>
        </p:sp>
      </p:grpSp>
    </p:spTree>
  </p:cSld>
  <mc:AlternateContent>
    <mc:Choice Requires="p14">
      <p:transition p14:dur="10"/>
    </mc:Choice>
    <mc:Fallback>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PlaceHolder 1"/>
          <p:cNvSpPr>
            <a:spLocks noGrp="1"/>
          </p:cNvSpPr>
          <p:nvPr>
            <p:ph type="title"/>
          </p:nvPr>
        </p:nvSpPr>
        <p:spPr>
          <a:xfrm>
            <a:off x="543240" y="304920"/>
            <a:ext cx="11267280" cy="990360"/>
          </a:xfrm>
          <a:prstGeom prst="rect">
            <a:avLst/>
          </a:prstGeom>
          <a:noFill/>
          <a:ln w="0">
            <a:noFill/>
          </a:ln>
        </p:spPr>
        <p:txBody>
          <a:bodyPr tIns="72000" anchor="t">
            <a:normAutofit/>
          </a:bodyPr>
          <a:p>
            <a:pPr indent="0">
              <a:lnSpc>
                <a:spcPct val="200000"/>
              </a:lnSpc>
              <a:spcBef>
                <a:spcPts val="550"/>
              </a:spcBef>
              <a:buNone/>
            </a:pPr>
            <a:r>
              <a:rPr b="1" lang="fr-BE" sz="2750" spc="199" strike="noStrike">
                <a:solidFill>
                  <a:srgbClr val="ffffff"/>
                </a:solidFill>
                <a:latin typeface="Arial"/>
              </a:rPr>
              <a:t>Total Open Incidents and Requests</a:t>
            </a:r>
            <a:endParaRPr b="0" lang="fr-FR" sz="2750" spc="-1" strike="noStrike">
              <a:solidFill>
                <a:srgbClr val="58595b"/>
              </a:solidFill>
              <a:latin typeface="Arial"/>
            </a:endParaRPr>
          </a:p>
        </p:txBody>
      </p:sp>
      <p:graphicFrame>
        <p:nvGraphicFramePr>
          <p:cNvPr id="227" name="Grafiek 5"/>
          <p:cNvGraphicFramePr/>
          <p:nvPr/>
        </p:nvGraphicFramePr>
        <p:xfrm>
          <a:off x="345240" y="1500120"/>
          <a:ext cx="11465280" cy="4637880"/>
        </p:xfrm>
        <a:graphic>
          <a:graphicData uri="http://schemas.openxmlformats.org/drawingml/2006/chart">
            <c:chart xmlns:c="http://schemas.openxmlformats.org/drawingml/2006/chart" xmlns:r="http://schemas.openxmlformats.org/officeDocument/2006/relationships" r:id="rId1"/>
          </a:graphicData>
        </a:graphic>
      </p:graphicFrame>
    </p:spTree>
  </p:cSld>
  <mc:AlternateContent>
    <mc:Choice Requires="p14">
      <p:transition p14:dur="10"/>
    </mc:Choice>
    <mc:Fallback>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PlaceHolder 1"/>
          <p:cNvSpPr>
            <a:spLocks noGrp="1"/>
          </p:cNvSpPr>
          <p:nvPr>
            <p:ph type="title"/>
          </p:nvPr>
        </p:nvSpPr>
        <p:spPr>
          <a:xfrm>
            <a:off x="543240" y="304920"/>
            <a:ext cx="11267280" cy="990360"/>
          </a:xfrm>
          <a:prstGeom prst="rect">
            <a:avLst/>
          </a:prstGeom>
          <a:noFill/>
          <a:ln w="0">
            <a:noFill/>
          </a:ln>
        </p:spPr>
        <p:txBody>
          <a:bodyPr tIns="72000" anchor="t">
            <a:noAutofit/>
          </a:bodyPr>
          <a:p>
            <a:pPr indent="0">
              <a:lnSpc>
                <a:spcPct val="100000"/>
              </a:lnSpc>
              <a:buNone/>
            </a:pPr>
            <a:r>
              <a:rPr b="1" lang="fr-BE" sz="2750" spc="199" strike="noStrike">
                <a:solidFill>
                  <a:srgbClr val="ffffff"/>
                </a:solidFill>
                <a:latin typeface="Arial"/>
              </a:rPr>
              <a:t>Total Closed Incidents and Requests</a:t>
            </a:r>
            <a:endParaRPr b="0" lang="fr-FR" sz="2750" spc="-1" strike="noStrike">
              <a:solidFill>
                <a:srgbClr val="58595b"/>
              </a:solidFill>
              <a:latin typeface="Arial"/>
            </a:endParaRPr>
          </a:p>
        </p:txBody>
      </p:sp>
      <p:graphicFrame>
        <p:nvGraphicFramePr>
          <p:cNvPr id="230" name="Tijdelijke aanduiding voor inhoud 5"/>
          <p:cNvGraphicFramePr/>
          <p:nvPr/>
        </p:nvGraphicFramePr>
        <p:xfrm>
          <a:off x="335880" y="1689120"/>
          <a:ext cx="11474640" cy="4254120"/>
        </p:xfrm>
        <a:graphic>
          <a:graphicData uri="http://schemas.openxmlformats.org/drawingml/2006/chart">
            <c:chart xmlns:c="http://schemas.openxmlformats.org/drawingml/2006/chart" xmlns:r="http://schemas.openxmlformats.org/officeDocument/2006/relationships" r:id="rId1"/>
          </a:graphicData>
        </a:graphic>
      </p:graphicFrame>
    </p:spTree>
  </p:cSld>
  <mc:AlternateContent>
    <mc:Choice Requires="p14">
      <p:transition spd="med" p14:dur="700">
        <p:fade/>
      </p:transition>
    </mc:Choice>
    <mc:Fallback>
      <p:transition spd="med">
        <p:fade/>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PlaceHolder 1"/>
          <p:cNvSpPr>
            <a:spLocks noGrp="1"/>
          </p:cNvSpPr>
          <p:nvPr>
            <p:ph type="title"/>
          </p:nvPr>
        </p:nvSpPr>
        <p:spPr>
          <a:xfrm>
            <a:off x="543240" y="304920"/>
            <a:ext cx="11267280" cy="990360"/>
          </a:xfrm>
          <a:prstGeom prst="rect">
            <a:avLst/>
          </a:prstGeom>
          <a:noFill/>
          <a:ln w="0">
            <a:noFill/>
          </a:ln>
        </p:spPr>
        <p:txBody>
          <a:bodyPr tIns="72000" anchor="t">
            <a:noAutofit/>
          </a:bodyPr>
          <a:p>
            <a:pPr indent="0">
              <a:lnSpc>
                <a:spcPct val="100000"/>
              </a:lnSpc>
              <a:buNone/>
            </a:pPr>
            <a:r>
              <a:rPr b="1" lang="en-GB" sz="2750" spc="199" strike="noStrike">
                <a:solidFill>
                  <a:srgbClr val="ffffff"/>
                </a:solidFill>
                <a:latin typeface="Arial"/>
              </a:rPr>
              <a:t>Workload and focus</a:t>
            </a:r>
            <a:endParaRPr b="0" lang="fr-FR" sz="2750" spc="-1" strike="noStrike">
              <a:solidFill>
                <a:srgbClr val="58595b"/>
              </a:solidFill>
              <a:latin typeface="Arial"/>
            </a:endParaRPr>
          </a:p>
        </p:txBody>
      </p:sp>
      <p:sp>
        <p:nvSpPr>
          <p:cNvPr id="232" name="PlaceHolder 2"/>
          <p:cNvSpPr>
            <a:spLocks noGrp="1"/>
          </p:cNvSpPr>
          <p:nvPr>
            <p:ph/>
          </p:nvPr>
        </p:nvSpPr>
        <p:spPr>
          <a:xfrm>
            <a:off x="539640" y="1689120"/>
            <a:ext cx="11270880" cy="3854160"/>
          </a:xfrm>
          <a:prstGeom prst="rect">
            <a:avLst/>
          </a:prstGeom>
          <a:noFill/>
          <a:ln w="0">
            <a:noFill/>
          </a:ln>
        </p:spPr>
        <p:txBody>
          <a:bodyPr anchor="t">
            <a:noAutofit/>
          </a:bodyPr>
          <a:p>
            <a:pPr marL="343080" indent="-343080">
              <a:lnSpc>
                <a:spcPts val="2750"/>
              </a:lnSpc>
              <a:spcBef>
                <a:spcPts val="400"/>
              </a:spcBef>
              <a:buClr>
                <a:srgbClr val="b2d235"/>
              </a:buClr>
              <a:buFont typeface="Arial"/>
              <a:buChar char="•"/>
            </a:pPr>
            <a:r>
              <a:rPr b="0" lang="en-GB" sz="2000" spc="29" strike="noStrike">
                <a:solidFill>
                  <a:srgbClr val="58595b"/>
                </a:solidFill>
                <a:latin typeface="Arial"/>
              </a:rPr>
              <a:t>EAM 2.7 backlog</a:t>
            </a:r>
            <a:endParaRPr b="0" lang="fr-FR" sz="2000" spc="-1" strike="noStrike">
              <a:solidFill>
                <a:srgbClr val="58595b"/>
              </a:solidFill>
              <a:latin typeface="Arial"/>
            </a:endParaRPr>
          </a:p>
          <a:p>
            <a:pPr marL="343080" indent="-343080">
              <a:lnSpc>
                <a:spcPts val="2750"/>
              </a:lnSpc>
              <a:spcBef>
                <a:spcPts val="400"/>
              </a:spcBef>
              <a:buClr>
                <a:srgbClr val="b2d235"/>
              </a:buClr>
              <a:buFont typeface="Arial"/>
              <a:buChar char="•"/>
            </a:pPr>
            <a:r>
              <a:rPr b="0" lang="en-GB" sz="2000" spc="29" strike="noStrike">
                <a:solidFill>
                  <a:srgbClr val="58595b"/>
                </a:solidFill>
                <a:latin typeface="Arial"/>
              </a:rPr>
              <a:t>Password reset</a:t>
            </a:r>
            <a:endParaRPr b="0" lang="fr-FR" sz="2000" spc="-1" strike="noStrike">
              <a:solidFill>
                <a:srgbClr val="58595b"/>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PlaceHolder 1"/>
          <p:cNvSpPr>
            <a:spLocks noGrp="1"/>
          </p:cNvSpPr>
          <p:nvPr>
            <p:ph/>
          </p:nvPr>
        </p:nvSpPr>
        <p:spPr>
          <a:xfrm>
            <a:off x="5812920" y="5937120"/>
            <a:ext cx="1055520" cy="700200"/>
          </a:xfrm>
          <a:prstGeom prst="rect">
            <a:avLst/>
          </a:prstGeom>
          <a:noFill/>
          <a:ln w="0">
            <a:noFill/>
          </a:ln>
        </p:spPr>
        <p:txBody>
          <a:bodyPr anchor="t">
            <a:noAutofit/>
          </a:bodyPr>
          <a:p>
            <a:pPr indent="0">
              <a:spcBef>
                <a:spcPts val="1417"/>
              </a:spcBef>
              <a:buNone/>
            </a:pPr>
            <a:endParaRPr b="0" lang="fr-FR" sz="3200" spc="-1" strike="noStrike">
              <a:solidFill>
                <a:srgbClr val="58595b"/>
              </a:solidFill>
              <a:latin typeface="Arial"/>
            </a:endParaRPr>
          </a:p>
        </p:txBody>
      </p:sp>
      <p:sp>
        <p:nvSpPr>
          <p:cNvPr id="234" name="PlaceHolder 2"/>
          <p:cNvSpPr>
            <a:spLocks noGrp="1"/>
          </p:cNvSpPr>
          <p:nvPr>
            <p:ph/>
          </p:nvPr>
        </p:nvSpPr>
        <p:spPr>
          <a:xfrm>
            <a:off x="7093800" y="5942520"/>
            <a:ext cx="1055520" cy="700200"/>
          </a:xfrm>
          <a:prstGeom prst="rect">
            <a:avLst/>
          </a:prstGeom>
          <a:noFill/>
          <a:ln w="0">
            <a:noFill/>
          </a:ln>
        </p:spPr>
        <p:txBody>
          <a:bodyPr anchor="t">
            <a:noAutofit/>
          </a:bodyPr>
          <a:p>
            <a:pPr indent="0">
              <a:spcBef>
                <a:spcPts val="1417"/>
              </a:spcBef>
              <a:buNone/>
            </a:pPr>
            <a:endParaRPr b="0" lang="fr-FR" sz="3200" spc="-1" strike="noStrike">
              <a:solidFill>
                <a:srgbClr val="58595b"/>
              </a:solidFill>
              <a:latin typeface="Arial"/>
            </a:endParaRPr>
          </a:p>
        </p:txBody>
      </p:sp>
      <p:sp>
        <p:nvSpPr>
          <p:cNvPr id="235" name="PlaceHolder 3"/>
          <p:cNvSpPr>
            <a:spLocks noGrp="1"/>
          </p:cNvSpPr>
          <p:nvPr>
            <p:ph/>
          </p:nvPr>
        </p:nvSpPr>
        <p:spPr>
          <a:xfrm>
            <a:off x="8385480" y="5931720"/>
            <a:ext cx="1055520" cy="700200"/>
          </a:xfrm>
          <a:prstGeom prst="rect">
            <a:avLst/>
          </a:prstGeom>
          <a:noFill/>
          <a:ln w="0">
            <a:noFill/>
          </a:ln>
        </p:spPr>
        <p:txBody>
          <a:bodyPr anchor="t">
            <a:noAutofit/>
          </a:bodyPr>
          <a:p>
            <a:pPr indent="0">
              <a:spcBef>
                <a:spcPts val="1417"/>
              </a:spcBef>
              <a:buNone/>
            </a:pPr>
            <a:endParaRPr b="0" lang="fr-FR" sz="3200" spc="-1" strike="noStrike">
              <a:solidFill>
                <a:srgbClr val="58595b"/>
              </a:solidFill>
              <a:latin typeface="Arial"/>
            </a:endParaRPr>
          </a:p>
        </p:txBody>
      </p:sp>
      <p:sp>
        <p:nvSpPr>
          <p:cNvPr id="236" name="PlaceHolder 4"/>
          <p:cNvSpPr>
            <a:spLocks noGrp="1"/>
          </p:cNvSpPr>
          <p:nvPr>
            <p:ph/>
          </p:nvPr>
        </p:nvSpPr>
        <p:spPr>
          <a:xfrm>
            <a:off x="9666360" y="5937120"/>
            <a:ext cx="1055520" cy="700200"/>
          </a:xfrm>
          <a:prstGeom prst="rect">
            <a:avLst/>
          </a:prstGeom>
          <a:noFill/>
          <a:ln w="0">
            <a:noFill/>
          </a:ln>
        </p:spPr>
        <p:txBody>
          <a:bodyPr anchor="t">
            <a:noAutofit/>
          </a:bodyPr>
          <a:p>
            <a:pPr indent="0">
              <a:spcBef>
                <a:spcPts val="1417"/>
              </a:spcBef>
              <a:buNone/>
            </a:pPr>
            <a:endParaRPr b="0" lang="fr-FR" sz="3200" spc="-1" strike="noStrike">
              <a:solidFill>
                <a:srgbClr val="58595b"/>
              </a:solidFill>
              <a:latin typeface="Arial"/>
            </a:endParaRPr>
          </a:p>
        </p:txBody>
      </p:sp>
      <p:sp>
        <p:nvSpPr>
          <p:cNvPr id="237" name="PlaceHolder 5"/>
          <p:cNvSpPr>
            <a:spLocks noGrp="1"/>
          </p:cNvSpPr>
          <p:nvPr>
            <p:ph type="title"/>
          </p:nvPr>
        </p:nvSpPr>
        <p:spPr>
          <a:xfrm>
            <a:off x="543240" y="304920"/>
            <a:ext cx="11267280" cy="990360"/>
          </a:xfrm>
          <a:prstGeom prst="rect">
            <a:avLst/>
          </a:prstGeom>
          <a:noFill/>
          <a:ln w="0">
            <a:noFill/>
          </a:ln>
        </p:spPr>
        <p:txBody>
          <a:bodyPr tIns="72000" anchor="t">
            <a:normAutofit/>
          </a:bodyPr>
          <a:p>
            <a:pPr indent="0">
              <a:lnSpc>
                <a:spcPct val="100000"/>
              </a:lnSpc>
              <a:spcBef>
                <a:spcPts val="550"/>
              </a:spcBef>
              <a:buNone/>
            </a:pPr>
            <a:r>
              <a:rPr b="1" lang="fr-BE" sz="2750" spc="199" strike="noStrike">
                <a:solidFill>
                  <a:srgbClr val="ffffff"/>
                </a:solidFill>
                <a:latin typeface="Arial"/>
              </a:rPr>
              <a:t>Incidents and Requests per Project – not ‘closed’ state</a:t>
            </a:r>
            <a:br>
              <a:rPr sz="2750"/>
            </a:br>
            <a:endParaRPr b="0" lang="fr-FR" sz="2750" spc="-1" strike="noStrike">
              <a:solidFill>
                <a:srgbClr val="58595b"/>
              </a:solidFill>
              <a:latin typeface="Arial"/>
            </a:endParaRPr>
          </a:p>
        </p:txBody>
      </p:sp>
      <p:graphicFrame>
        <p:nvGraphicFramePr>
          <p:cNvPr id="238" name="Tabel 2"/>
          <p:cNvGraphicFramePr/>
          <p:nvPr/>
        </p:nvGraphicFramePr>
        <p:xfrm>
          <a:off x="363960" y="1689120"/>
          <a:ext cx="11446920" cy="4142160"/>
        </p:xfrm>
        <a:graphic>
          <a:graphicData uri="http://schemas.openxmlformats.org/drawingml/2006/table">
            <a:tbl>
              <a:tblPr/>
              <a:tblGrid>
                <a:gridCol w="9791640"/>
                <a:gridCol w="1655280"/>
              </a:tblGrid>
              <a:tr h="180000">
                <a:tc>
                  <a:txBody>
                    <a:bodyPr lIns="5040" rIns="5040" tIns="5040" bIns="0" anchor="b">
                      <a:noAutofit/>
                    </a:bodyPr>
                    <a:p>
                      <a:pPr>
                        <a:lnSpc>
                          <a:spcPct val="100000"/>
                        </a:lnSpc>
                      </a:pPr>
                      <a:r>
                        <a:rPr b="1" lang="nl-BE" sz="900" spc="-1" strike="noStrike">
                          <a:solidFill>
                            <a:schemeClr val="lt1"/>
                          </a:solidFill>
                          <a:latin typeface="Arial"/>
                        </a:rPr>
                        <a:t>Rijlabels</a:t>
                      </a:r>
                      <a:endParaRPr b="0" lang="nl-BE" sz="900" spc="-1" strike="noStrike">
                        <a:latin typeface="Arial"/>
                      </a:endParaRPr>
                    </a:p>
                  </a:txBody>
                  <a:tcPr anchor="b" marL="5040" marR="5040">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tc>
                  <a:txBody>
                    <a:bodyPr lIns="5040" rIns="5040" tIns="5040" bIns="0" anchor="b">
                      <a:noAutofit/>
                    </a:bodyPr>
                    <a:p>
                      <a:pPr>
                        <a:lnSpc>
                          <a:spcPct val="100000"/>
                        </a:lnSpc>
                      </a:pPr>
                      <a:r>
                        <a:rPr b="1" lang="nl-BE" sz="900" spc="-1" strike="noStrike">
                          <a:solidFill>
                            <a:schemeClr val="lt1"/>
                          </a:solidFill>
                          <a:latin typeface="Arial"/>
                        </a:rPr>
                        <a:t>Aantal van Number</a:t>
                      </a:r>
                      <a:endParaRPr b="0" lang="nl-BE" sz="900" spc="-1" strike="noStrike">
                        <a:latin typeface="Arial"/>
                      </a:endParaRPr>
                    </a:p>
                  </a:txBody>
                  <a:tcPr anchor="b" marL="5040" marR="5040">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tr>
              <a:tr h="180000">
                <a:tc>
                  <a:txBody>
                    <a:bodyPr lIns="5040" rIns="5040" tIns="5040" bIns="0" anchor="b">
                      <a:noAutofit/>
                    </a:bodyPr>
                    <a:p>
                      <a:pPr>
                        <a:lnSpc>
                          <a:spcPct val="100000"/>
                        </a:lnSpc>
                      </a:pPr>
                      <a:r>
                        <a:rPr b="0" lang="en-US" sz="1000" spc="-1" strike="noStrike">
                          <a:solidFill>
                            <a:schemeClr val="dk1"/>
                          </a:solidFill>
                          <a:latin typeface="Arial"/>
                        </a:rPr>
                        <a:t>Barometer for General Practice: Antibiotics</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c>
                  <a:txBody>
                    <a:bodyPr lIns="5040" rIns="5040" tIns="5040" bIns="0" anchor="b">
                      <a:noAutofit/>
                    </a:bodyPr>
                    <a:p>
                      <a:pPr algn="r">
                        <a:lnSpc>
                          <a:spcPct val="100000"/>
                        </a:lnSpc>
                      </a:pPr>
                      <a:r>
                        <a:rPr b="0" lang="nl-BE" sz="1000" spc="-1" strike="noStrike">
                          <a:solidFill>
                            <a:schemeClr val="dk1"/>
                          </a:solidFill>
                          <a:latin typeface="Arial"/>
                        </a:rPr>
                        <a:t>2</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r>
              <a:tr h="180000">
                <a:tc>
                  <a:txBody>
                    <a:bodyPr lIns="5040" rIns="5040" tIns="5040" bIns="0" anchor="b">
                      <a:noAutofit/>
                    </a:bodyPr>
                    <a:p>
                      <a:pPr>
                        <a:lnSpc>
                          <a:spcPct val="100000"/>
                        </a:lnSpc>
                      </a:pPr>
                      <a:r>
                        <a:rPr b="0" lang="nl-BE" sz="1000" spc="-1" strike="noStrike">
                          <a:solidFill>
                            <a:schemeClr val="dk1"/>
                          </a:solidFill>
                          <a:latin typeface="Arial"/>
                        </a:rPr>
                        <a:t>Belgian Cystic Fibrosis Registry</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040" rIns="5040" tIns="5040" bIns="0" anchor="b">
                      <a:noAutofit/>
                    </a:bodyPr>
                    <a:p>
                      <a:pPr algn="r">
                        <a:lnSpc>
                          <a:spcPct val="100000"/>
                        </a:lnSpc>
                      </a:pPr>
                      <a:r>
                        <a:rPr b="0" lang="nl-BE" sz="1000" spc="-1" strike="noStrike">
                          <a:solidFill>
                            <a:schemeClr val="dk1"/>
                          </a:solidFill>
                          <a:latin typeface="Arial"/>
                        </a:rPr>
                        <a:t>14</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0000">
                <a:tc>
                  <a:txBody>
                    <a:bodyPr lIns="5040" rIns="5040" tIns="5040" bIns="0" anchor="b">
                      <a:noAutofit/>
                    </a:bodyPr>
                    <a:p>
                      <a:pPr>
                        <a:lnSpc>
                          <a:spcPct val="100000"/>
                        </a:lnSpc>
                      </a:pPr>
                      <a:r>
                        <a:rPr b="0" lang="en-US" sz="1000" spc="-1" strike="noStrike">
                          <a:solidFill>
                            <a:schemeClr val="dk1"/>
                          </a:solidFill>
                          <a:latin typeface="Arial"/>
                        </a:rPr>
                        <a:t>Belgian Sexual Assault Care Centres: Monitoring and Evaluation</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c>
                  <a:txBody>
                    <a:bodyPr lIns="5040" rIns="5040" tIns="5040" bIns="0" anchor="b">
                      <a:noAutofit/>
                    </a:bodyPr>
                    <a:p>
                      <a:pPr algn="r">
                        <a:lnSpc>
                          <a:spcPct val="100000"/>
                        </a:lnSpc>
                      </a:pPr>
                      <a:r>
                        <a:rPr b="0" lang="nl-BE" sz="1000" spc="-1" strike="noStrike">
                          <a:solidFill>
                            <a:schemeClr val="dk1"/>
                          </a:solidFill>
                          <a:latin typeface="Arial"/>
                        </a:rPr>
                        <a:t>3</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r>
              <a:tr h="180000">
                <a:tc>
                  <a:txBody>
                    <a:bodyPr lIns="5040" rIns="5040" tIns="5040" bIns="0" anchor="b">
                      <a:noAutofit/>
                    </a:bodyPr>
                    <a:p>
                      <a:pPr>
                        <a:lnSpc>
                          <a:spcPct val="100000"/>
                        </a:lnSpc>
                      </a:pPr>
                      <a:r>
                        <a:rPr b="0" lang="en-US" sz="1000" spc="-1" strike="noStrike">
                          <a:solidFill>
                            <a:schemeClr val="dk1"/>
                          </a:solidFill>
                          <a:latin typeface="Arial"/>
                        </a:rPr>
                        <a:t>Central Registry for Rare Diseases</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040" rIns="5040" tIns="5040" bIns="0" anchor="b">
                      <a:noAutofit/>
                    </a:bodyPr>
                    <a:p>
                      <a:pPr algn="r">
                        <a:lnSpc>
                          <a:spcPct val="100000"/>
                        </a:lnSpc>
                      </a:pPr>
                      <a:r>
                        <a:rPr b="0" lang="nl-BE" sz="1000" spc="-1" strike="noStrike">
                          <a:solidFill>
                            <a:schemeClr val="dk1"/>
                          </a:solidFill>
                          <a:latin typeface="Arial"/>
                        </a:rPr>
                        <a:t>1</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0000">
                <a:tc>
                  <a:txBody>
                    <a:bodyPr lIns="5040" rIns="5040" tIns="5040" bIns="0" anchor="b">
                      <a:noAutofit/>
                    </a:bodyPr>
                    <a:p>
                      <a:pPr>
                        <a:lnSpc>
                          <a:spcPct val="100000"/>
                        </a:lnSpc>
                      </a:pPr>
                      <a:r>
                        <a:rPr b="0" lang="nl-BE" sz="1000" spc="-1" strike="noStrike">
                          <a:solidFill>
                            <a:schemeClr val="dk1"/>
                          </a:solidFill>
                          <a:latin typeface="Arial"/>
                        </a:rPr>
                        <a:t>Congenital Infections Registry</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c>
                  <a:txBody>
                    <a:bodyPr lIns="5040" rIns="5040" tIns="5040" bIns="0" anchor="b">
                      <a:noAutofit/>
                    </a:bodyPr>
                    <a:p>
                      <a:pPr algn="r">
                        <a:lnSpc>
                          <a:spcPct val="100000"/>
                        </a:lnSpc>
                      </a:pPr>
                      <a:r>
                        <a:rPr b="0" lang="nl-BE" sz="1000" spc="-1" strike="noStrike">
                          <a:solidFill>
                            <a:schemeClr val="dk1"/>
                          </a:solidFill>
                          <a:latin typeface="Arial"/>
                        </a:rPr>
                        <a:t>1</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r>
              <a:tr h="180000">
                <a:tc>
                  <a:txBody>
                    <a:bodyPr lIns="5040" rIns="5040" tIns="5040" bIns="0" anchor="b">
                      <a:noAutofit/>
                    </a:bodyPr>
                    <a:p>
                      <a:pPr>
                        <a:lnSpc>
                          <a:spcPct val="100000"/>
                        </a:lnSpc>
                      </a:pPr>
                      <a:r>
                        <a:rPr b="0" lang="nl-BE" sz="1000" spc="-1" strike="noStrike">
                          <a:solidFill>
                            <a:schemeClr val="dk1"/>
                          </a:solidFill>
                          <a:latin typeface="Arial"/>
                        </a:rPr>
                        <a:t>Heart valves</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040" rIns="5040" tIns="5040" bIns="0" anchor="b">
                      <a:noAutofit/>
                    </a:bodyPr>
                    <a:p>
                      <a:pPr algn="r">
                        <a:lnSpc>
                          <a:spcPct val="100000"/>
                        </a:lnSpc>
                      </a:pPr>
                      <a:r>
                        <a:rPr b="0" lang="nl-BE" sz="1000" spc="-1" strike="noStrike">
                          <a:solidFill>
                            <a:schemeClr val="dk1"/>
                          </a:solidFill>
                          <a:latin typeface="Arial"/>
                        </a:rPr>
                        <a:t>10</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0000">
                <a:tc>
                  <a:txBody>
                    <a:bodyPr lIns="5040" rIns="5040" tIns="5040" bIns="0" anchor="b">
                      <a:noAutofit/>
                    </a:bodyPr>
                    <a:p>
                      <a:pPr>
                        <a:lnSpc>
                          <a:spcPct val="100000"/>
                        </a:lnSpc>
                      </a:pPr>
                      <a:r>
                        <a:rPr b="0" lang="en-US" sz="1000" spc="-1" strike="noStrike">
                          <a:solidFill>
                            <a:schemeClr val="dk1"/>
                          </a:solidFill>
                          <a:latin typeface="Arial"/>
                        </a:rPr>
                        <a:t>Initiative for quality improvement and epidemiology in diabetes</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c>
                  <a:txBody>
                    <a:bodyPr lIns="5040" rIns="5040" tIns="5040" bIns="0" anchor="b">
                      <a:noAutofit/>
                    </a:bodyPr>
                    <a:p>
                      <a:pPr algn="r">
                        <a:lnSpc>
                          <a:spcPct val="100000"/>
                        </a:lnSpc>
                      </a:pPr>
                      <a:r>
                        <a:rPr b="0" lang="nl-BE" sz="1000" spc="-1" strike="noStrike">
                          <a:solidFill>
                            <a:schemeClr val="dk1"/>
                          </a:solidFill>
                          <a:latin typeface="Arial"/>
                        </a:rPr>
                        <a:t>2</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r>
              <a:tr h="180000">
                <a:tc>
                  <a:txBody>
                    <a:bodyPr lIns="5040" rIns="5040" tIns="5040" bIns="0" anchor="b">
                      <a:noAutofit/>
                    </a:bodyPr>
                    <a:p>
                      <a:pPr>
                        <a:lnSpc>
                          <a:spcPct val="100000"/>
                        </a:lnSpc>
                      </a:pPr>
                      <a:r>
                        <a:rPr b="0" lang="en-US" sz="1000" spc="-1" strike="noStrike">
                          <a:solidFill>
                            <a:schemeClr val="dk1"/>
                          </a:solidFill>
                          <a:latin typeface="Arial"/>
                        </a:rPr>
                        <a:t>Initiative for quality improvement and epidemiology in multidisciplinary diabetic foot clinics</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040" rIns="5040" tIns="5040" bIns="0" anchor="b">
                      <a:noAutofit/>
                    </a:bodyPr>
                    <a:p>
                      <a:pPr algn="r">
                        <a:lnSpc>
                          <a:spcPct val="100000"/>
                        </a:lnSpc>
                      </a:pPr>
                      <a:r>
                        <a:rPr b="0" lang="nl-BE" sz="1000" spc="-1" strike="noStrike">
                          <a:solidFill>
                            <a:schemeClr val="dk1"/>
                          </a:solidFill>
                          <a:latin typeface="Arial"/>
                        </a:rPr>
                        <a:t>11</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0000">
                <a:tc>
                  <a:txBody>
                    <a:bodyPr lIns="5040" rIns="5040" tIns="5040" bIns="0" anchor="b">
                      <a:noAutofit/>
                    </a:bodyPr>
                    <a:p>
                      <a:pPr>
                        <a:lnSpc>
                          <a:spcPct val="100000"/>
                        </a:lnSpc>
                      </a:pPr>
                      <a:r>
                        <a:rPr b="0" lang="en-US" sz="1000" spc="-1" strike="noStrike">
                          <a:solidFill>
                            <a:schemeClr val="dk1"/>
                          </a:solidFill>
                          <a:latin typeface="Arial"/>
                        </a:rPr>
                        <a:t>Mandatory registration of spine surgery</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c>
                  <a:txBody>
                    <a:bodyPr lIns="5040" rIns="5040" tIns="5040" bIns="0" anchor="b">
                      <a:noAutofit/>
                    </a:bodyPr>
                    <a:p>
                      <a:pPr algn="r">
                        <a:lnSpc>
                          <a:spcPct val="100000"/>
                        </a:lnSpc>
                      </a:pPr>
                      <a:r>
                        <a:rPr b="0" lang="nl-BE" sz="1000" spc="-1" strike="noStrike">
                          <a:solidFill>
                            <a:schemeClr val="dk1"/>
                          </a:solidFill>
                          <a:latin typeface="Arial"/>
                        </a:rPr>
                        <a:t>12</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r>
              <a:tr h="180000">
                <a:tc>
                  <a:txBody>
                    <a:bodyPr lIns="5040" rIns="5040" tIns="5040" bIns="0" anchor="b">
                      <a:noAutofit/>
                    </a:bodyPr>
                    <a:p>
                      <a:pPr>
                        <a:lnSpc>
                          <a:spcPct val="100000"/>
                        </a:lnSpc>
                      </a:pPr>
                      <a:r>
                        <a:rPr b="0" lang="en-US" sz="1000" spc="-1" strike="noStrike">
                          <a:solidFill>
                            <a:schemeClr val="dk1"/>
                          </a:solidFill>
                          <a:latin typeface="Arial"/>
                        </a:rPr>
                        <a:t>National Cadastre of Genetic Tests</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040" rIns="5040" tIns="5040" bIns="0" anchor="b">
                      <a:noAutofit/>
                    </a:bodyPr>
                    <a:p>
                      <a:pPr algn="r">
                        <a:lnSpc>
                          <a:spcPct val="100000"/>
                        </a:lnSpc>
                      </a:pPr>
                      <a:r>
                        <a:rPr b="0" lang="nl-BE" sz="1000" spc="-1" strike="noStrike">
                          <a:solidFill>
                            <a:schemeClr val="dk1"/>
                          </a:solidFill>
                          <a:latin typeface="Arial"/>
                        </a:rPr>
                        <a:t>1</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0000">
                <a:tc>
                  <a:txBody>
                    <a:bodyPr lIns="5040" rIns="5040" tIns="5040" bIns="0" anchor="b">
                      <a:noAutofit/>
                    </a:bodyPr>
                    <a:p>
                      <a:pPr>
                        <a:lnSpc>
                          <a:spcPct val="100000"/>
                        </a:lnSpc>
                      </a:pPr>
                      <a:r>
                        <a:rPr b="0" lang="nl-BE" sz="1000" spc="-1" strike="noStrike">
                          <a:solidFill>
                            <a:schemeClr val="dk1"/>
                          </a:solidFill>
                          <a:latin typeface="Arial"/>
                        </a:rPr>
                        <a:t>National Hand hygiene Campagne</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c>
                  <a:txBody>
                    <a:bodyPr lIns="5040" rIns="5040" tIns="5040" bIns="0" anchor="b">
                      <a:noAutofit/>
                    </a:bodyPr>
                    <a:p>
                      <a:pPr algn="r">
                        <a:lnSpc>
                          <a:spcPct val="100000"/>
                        </a:lnSpc>
                      </a:pPr>
                      <a:r>
                        <a:rPr b="0" lang="nl-BE" sz="1000" spc="-1" strike="noStrike">
                          <a:solidFill>
                            <a:schemeClr val="dk1"/>
                          </a:solidFill>
                          <a:latin typeface="Arial"/>
                        </a:rPr>
                        <a:t>4</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r>
              <a:tr h="180000">
                <a:tc>
                  <a:txBody>
                    <a:bodyPr lIns="5040" rIns="5040" tIns="5040" bIns="0" anchor="b">
                      <a:noAutofit/>
                    </a:bodyPr>
                    <a:p>
                      <a:pPr>
                        <a:lnSpc>
                          <a:spcPct val="100000"/>
                        </a:lnSpc>
                      </a:pPr>
                      <a:r>
                        <a:rPr b="0" lang="nl-BE" sz="1000" spc="-1" strike="noStrike">
                          <a:solidFill>
                            <a:schemeClr val="dk1"/>
                          </a:solidFill>
                          <a:latin typeface="Arial"/>
                        </a:rPr>
                        <a:t>National Surveillance Antimicrobial Consumption in Belgian Hospitals</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040" rIns="5040" tIns="5040" bIns="0" anchor="b">
                      <a:noAutofit/>
                    </a:bodyPr>
                    <a:p>
                      <a:pPr algn="r">
                        <a:lnSpc>
                          <a:spcPct val="100000"/>
                        </a:lnSpc>
                      </a:pPr>
                      <a:r>
                        <a:rPr b="0" lang="nl-BE" sz="1000" spc="-1" strike="noStrike">
                          <a:solidFill>
                            <a:schemeClr val="dk1"/>
                          </a:solidFill>
                          <a:latin typeface="Arial"/>
                        </a:rPr>
                        <a:t>1</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0000">
                <a:tc>
                  <a:txBody>
                    <a:bodyPr lIns="5040" rIns="5040" tIns="5040" bIns="0" anchor="b">
                      <a:noAutofit/>
                    </a:bodyPr>
                    <a:p>
                      <a:pPr>
                        <a:lnSpc>
                          <a:spcPct val="100000"/>
                        </a:lnSpc>
                      </a:pPr>
                      <a:r>
                        <a:rPr b="0" lang="en-US" sz="1000" spc="-1" strike="noStrike">
                          <a:solidFill>
                            <a:schemeClr val="dk1"/>
                          </a:solidFill>
                          <a:latin typeface="Arial"/>
                        </a:rPr>
                        <a:t>National Surveillance Healthcare Associated Infections: Denominators</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c>
                  <a:txBody>
                    <a:bodyPr lIns="5040" rIns="5040" tIns="5040" bIns="0" anchor="b">
                      <a:noAutofit/>
                    </a:bodyPr>
                    <a:p>
                      <a:pPr algn="r">
                        <a:lnSpc>
                          <a:spcPct val="100000"/>
                        </a:lnSpc>
                      </a:pPr>
                      <a:r>
                        <a:rPr b="0" lang="nl-BE" sz="1000" spc="-1" strike="noStrike">
                          <a:solidFill>
                            <a:schemeClr val="dk1"/>
                          </a:solidFill>
                          <a:latin typeface="Arial"/>
                        </a:rPr>
                        <a:t>1</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r>
              <a:tr h="180000">
                <a:tc>
                  <a:txBody>
                    <a:bodyPr lIns="5040" rIns="5040" tIns="5040" bIns="0" anchor="b">
                      <a:noAutofit/>
                    </a:bodyPr>
                    <a:p>
                      <a:pPr>
                        <a:lnSpc>
                          <a:spcPct val="100000"/>
                        </a:lnSpc>
                      </a:pPr>
                      <a:r>
                        <a:rPr b="0" lang="nl-BE" sz="1000" spc="-1" strike="noStrike">
                          <a:solidFill>
                            <a:schemeClr val="dk1"/>
                          </a:solidFill>
                          <a:latin typeface="Arial"/>
                        </a:rPr>
                        <a:t>National Surveillance Septicemia in Hospitals</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040" rIns="5040" tIns="5040" bIns="0" anchor="b">
                      <a:noAutofit/>
                    </a:bodyPr>
                    <a:p>
                      <a:pPr algn="r">
                        <a:lnSpc>
                          <a:spcPct val="100000"/>
                        </a:lnSpc>
                      </a:pPr>
                      <a:r>
                        <a:rPr b="0" lang="nl-BE" sz="1000" spc="-1" strike="noStrike">
                          <a:solidFill>
                            <a:schemeClr val="dk1"/>
                          </a:solidFill>
                          <a:latin typeface="Arial"/>
                        </a:rPr>
                        <a:t>6</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0000">
                <a:tc>
                  <a:txBody>
                    <a:bodyPr lIns="5040" rIns="5040" tIns="5040" bIns="0" anchor="b">
                      <a:noAutofit/>
                    </a:bodyPr>
                    <a:p>
                      <a:pPr>
                        <a:lnSpc>
                          <a:spcPct val="100000"/>
                        </a:lnSpc>
                      </a:pPr>
                      <a:r>
                        <a:rPr b="0" lang="en-US" sz="1000" spc="-1" strike="noStrike">
                          <a:solidFill>
                            <a:schemeClr val="dk1"/>
                          </a:solidFill>
                          <a:latin typeface="Arial"/>
                        </a:rPr>
                        <a:t>Predictive tests for a therapeutic response</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c>
                  <a:txBody>
                    <a:bodyPr lIns="5040" rIns="5040" tIns="5040" bIns="0" anchor="b">
                      <a:noAutofit/>
                    </a:bodyPr>
                    <a:p>
                      <a:pPr algn="r">
                        <a:lnSpc>
                          <a:spcPct val="100000"/>
                        </a:lnSpc>
                      </a:pPr>
                      <a:r>
                        <a:rPr b="0" lang="nl-BE" sz="1000" spc="-1" strike="noStrike">
                          <a:solidFill>
                            <a:schemeClr val="dk1"/>
                          </a:solidFill>
                          <a:latin typeface="Arial"/>
                        </a:rPr>
                        <a:t>5</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r>
              <a:tr h="180000">
                <a:tc>
                  <a:txBody>
                    <a:bodyPr lIns="5040" rIns="5040" tIns="5040" bIns="0" anchor="b">
                      <a:noAutofit/>
                    </a:bodyPr>
                    <a:p>
                      <a:pPr>
                        <a:lnSpc>
                          <a:spcPct val="100000"/>
                        </a:lnSpc>
                      </a:pPr>
                      <a:r>
                        <a:rPr b="0" lang="en-US" sz="1000" spc="-1" strike="noStrike">
                          <a:solidFill>
                            <a:schemeClr val="dk1"/>
                          </a:solidFill>
                          <a:latin typeface="Arial"/>
                        </a:rPr>
                        <a:t>Quality Electronic Registration of Medical acts, Implants and Devices: Coronary Angioplasty</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040" rIns="5040" tIns="5040" bIns="0" anchor="b">
                      <a:noAutofit/>
                    </a:bodyPr>
                    <a:p>
                      <a:pPr algn="r">
                        <a:lnSpc>
                          <a:spcPct val="100000"/>
                        </a:lnSpc>
                      </a:pPr>
                      <a:r>
                        <a:rPr b="0" lang="nl-BE" sz="1000" spc="-1" strike="noStrike">
                          <a:solidFill>
                            <a:schemeClr val="dk1"/>
                          </a:solidFill>
                          <a:latin typeface="Arial"/>
                        </a:rPr>
                        <a:t>11</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0000">
                <a:tc>
                  <a:txBody>
                    <a:bodyPr lIns="5040" rIns="5040" tIns="5040" bIns="0" anchor="b">
                      <a:noAutofit/>
                    </a:bodyPr>
                    <a:p>
                      <a:pPr>
                        <a:lnSpc>
                          <a:spcPct val="100000"/>
                        </a:lnSpc>
                      </a:pPr>
                      <a:r>
                        <a:rPr b="0" lang="en-US" sz="1000" spc="-1" strike="noStrike">
                          <a:solidFill>
                            <a:schemeClr val="dk1"/>
                          </a:solidFill>
                          <a:latin typeface="Arial"/>
                        </a:rPr>
                        <a:t>Quality Electronic Registration of Medical acts, Implants and Devices: Orthopedic Prosthesis Identification Data v1</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c>
                  <a:txBody>
                    <a:bodyPr lIns="5040" rIns="5040" tIns="5040" bIns="0" anchor="b">
                      <a:noAutofit/>
                    </a:bodyPr>
                    <a:p>
                      <a:pPr algn="r">
                        <a:lnSpc>
                          <a:spcPct val="100000"/>
                        </a:lnSpc>
                      </a:pPr>
                      <a:r>
                        <a:rPr b="0" lang="nl-BE" sz="1000" spc="-1" strike="noStrike">
                          <a:solidFill>
                            <a:schemeClr val="dk1"/>
                          </a:solidFill>
                          <a:latin typeface="Arial"/>
                        </a:rPr>
                        <a:t>4</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r>
              <a:tr h="180000">
                <a:tc>
                  <a:txBody>
                    <a:bodyPr lIns="5040" rIns="5040" tIns="5040" bIns="0" anchor="b">
                      <a:noAutofit/>
                    </a:bodyPr>
                    <a:p>
                      <a:pPr>
                        <a:lnSpc>
                          <a:spcPct val="100000"/>
                        </a:lnSpc>
                      </a:pPr>
                      <a:r>
                        <a:rPr b="0" lang="en-US" sz="1000" spc="-1" strike="noStrike">
                          <a:solidFill>
                            <a:schemeClr val="dk1"/>
                          </a:solidFill>
                          <a:latin typeface="Arial"/>
                        </a:rPr>
                        <a:t>Quality Electronic Registration of Medical acts, Implants and Devices: Orthopedic Prosthesis Identification Data:  MegaProthesis</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040" rIns="5040" tIns="5040" bIns="0" anchor="b">
                      <a:noAutofit/>
                    </a:bodyPr>
                    <a:p>
                      <a:pPr algn="r">
                        <a:lnSpc>
                          <a:spcPct val="100000"/>
                        </a:lnSpc>
                      </a:pPr>
                      <a:r>
                        <a:rPr b="0" lang="nl-BE" sz="1000" spc="-1" strike="noStrike">
                          <a:solidFill>
                            <a:schemeClr val="dk1"/>
                          </a:solidFill>
                          <a:latin typeface="Arial"/>
                        </a:rPr>
                        <a:t>4</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0000">
                <a:tc>
                  <a:txBody>
                    <a:bodyPr lIns="5040" rIns="5040" tIns="5040" bIns="0" anchor="b">
                      <a:noAutofit/>
                    </a:bodyPr>
                    <a:p>
                      <a:pPr>
                        <a:lnSpc>
                          <a:spcPct val="100000"/>
                        </a:lnSpc>
                      </a:pPr>
                      <a:r>
                        <a:rPr b="0" lang="en-US" sz="1000" spc="-1" strike="noStrike">
                          <a:solidFill>
                            <a:schemeClr val="dk1"/>
                          </a:solidFill>
                          <a:latin typeface="Arial"/>
                        </a:rPr>
                        <a:t>Quality Electronic Registration of Medical acts, Implants and Devices: Orthopedic Prosthesis Identification Data: Hip</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c>
                  <a:txBody>
                    <a:bodyPr lIns="5040" rIns="5040" tIns="5040" bIns="0" anchor="b">
                      <a:noAutofit/>
                    </a:bodyPr>
                    <a:p>
                      <a:pPr algn="r">
                        <a:lnSpc>
                          <a:spcPct val="100000"/>
                        </a:lnSpc>
                      </a:pPr>
                      <a:r>
                        <a:rPr b="0" lang="nl-BE" sz="1000" spc="-1" strike="noStrike">
                          <a:solidFill>
                            <a:schemeClr val="dk1"/>
                          </a:solidFill>
                          <a:latin typeface="Arial"/>
                        </a:rPr>
                        <a:t>11</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r>
              <a:tr h="180000">
                <a:tc>
                  <a:txBody>
                    <a:bodyPr lIns="5040" rIns="5040" tIns="5040" bIns="0" anchor="b">
                      <a:noAutofit/>
                    </a:bodyPr>
                    <a:p>
                      <a:pPr>
                        <a:lnSpc>
                          <a:spcPct val="100000"/>
                        </a:lnSpc>
                      </a:pPr>
                      <a:r>
                        <a:rPr b="0" lang="en-US" sz="1000" spc="-1" strike="noStrike">
                          <a:solidFill>
                            <a:schemeClr val="dk1"/>
                          </a:solidFill>
                          <a:latin typeface="Arial"/>
                        </a:rPr>
                        <a:t>Quality Electronic Registration of Medical acts, Implants and Devices: Orthopedic Prosthesis Identification Data: Knee</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040" rIns="5040" tIns="5040" bIns="0" anchor="b">
                      <a:noAutofit/>
                    </a:bodyPr>
                    <a:p>
                      <a:pPr algn="r">
                        <a:lnSpc>
                          <a:spcPct val="100000"/>
                        </a:lnSpc>
                      </a:pPr>
                      <a:r>
                        <a:rPr b="0" lang="nl-BE" sz="1000" spc="-1" strike="noStrike">
                          <a:solidFill>
                            <a:schemeClr val="dk1"/>
                          </a:solidFill>
                          <a:latin typeface="Arial"/>
                        </a:rPr>
                        <a:t>5</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0000">
                <a:tc>
                  <a:txBody>
                    <a:bodyPr lIns="5040" rIns="5040" tIns="5040" bIns="0" anchor="b">
                      <a:noAutofit/>
                    </a:bodyPr>
                    <a:p>
                      <a:pPr>
                        <a:lnSpc>
                          <a:spcPct val="100000"/>
                        </a:lnSpc>
                      </a:pPr>
                      <a:r>
                        <a:rPr b="0" lang="en-US" sz="1000" spc="-1" strike="noStrike">
                          <a:solidFill>
                            <a:schemeClr val="dk1"/>
                          </a:solidFill>
                          <a:latin typeface="Arial"/>
                        </a:rPr>
                        <a:t>Quality Electronic Registration of Medical acts, Implants and Devices: Pacemakers</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c>
                  <a:txBody>
                    <a:bodyPr lIns="5040" rIns="5040" tIns="5040" bIns="0" anchor="b">
                      <a:noAutofit/>
                    </a:bodyPr>
                    <a:p>
                      <a:pPr algn="r">
                        <a:lnSpc>
                          <a:spcPct val="100000"/>
                        </a:lnSpc>
                      </a:pPr>
                      <a:r>
                        <a:rPr b="0" lang="nl-BE" sz="1000" spc="-1" strike="noStrike">
                          <a:solidFill>
                            <a:schemeClr val="dk1"/>
                          </a:solidFill>
                          <a:latin typeface="Arial"/>
                        </a:rPr>
                        <a:t>14</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r>
              <a:tr h="182160">
                <a:tc>
                  <a:txBody>
                    <a:bodyPr lIns="5040" rIns="5040" tIns="5040" bIns="0" anchor="b">
                      <a:noAutofit/>
                    </a:bodyPr>
                    <a:p>
                      <a:pPr>
                        <a:lnSpc>
                          <a:spcPct val="100000"/>
                        </a:lnSpc>
                      </a:pPr>
                      <a:r>
                        <a:rPr b="0" lang="nl-BE" sz="1000" spc="-1" strike="noStrike">
                          <a:solidFill>
                            <a:schemeClr val="dk1"/>
                          </a:solidFill>
                          <a:latin typeface="Arial"/>
                        </a:rPr>
                        <a:t>Eindtotaal</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040" rIns="5040" tIns="5040" bIns="0" anchor="b">
                      <a:noAutofit/>
                    </a:bodyPr>
                    <a:p>
                      <a:pPr algn="r">
                        <a:lnSpc>
                          <a:spcPct val="100000"/>
                        </a:lnSpc>
                      </a:pPr>
                      <a:r>
                        <a:rPr b="0" lang="nl-BE" sz="1000" spc="-1" strike="noStrike">
                          <a:solidFill>
                            <a:schemeClr val="dk1"/>
                          </a:solidFill>
                          <a:latin typeface="Arial"/>
                        </a:rPr>
                        <a:t>123</a:t>
                      </a:r>
                      <a:endParaRPr b="0" lang="nl-BE" sz="1000" spc="-1" strike="noStrike">
                        <a:latin typeface="Arial"/>
                      </a:endParaRPr>
                    </a:p>
                  </a:txBody>
                  <a:tcPr anchor="b" marL="5040" marR="504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bl>
          </a:graphicData>
        </a:graphic>
      </p:graphicFrame>
    </p:spTree>
  </p:cSld>
  <mc:AlternateContent>
    <mc:Choice Requires="p14">
      <p:transition p14:dur="10"/>
    </mc:Choice>
    <mc:Fallback>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title"/>
          </p:nvPr>
        </p:nvSpPr>
        <p:spPr>
          <a:xfrm>
            <a:off x="1851120" y="2254680"/>
            <a:ext cx="8477640" cy="965160"/>
          </a:xfrm>
          <a:prstGeom prst="rect">
            <a:avLst/>
          </a:prstGeom>
          <a:noFill/>
          <a:ln w="0">
            <a:noFill/>
          </a:ln>
        </p:spPr>
        <p:txBody>
          <a:bodyPr anchor="t">
            <a:noAutofit/>
          </a:bodyPr>
          <a:p>
            <a:pPr indent="0" algn="ctr">
              <a:lnSpc>
                <a:spcPts val="4501"/>
              </a:lnSpc>
              <a:buNone/>
            </a:pPr>
            <a:r>
              <a:rPr b="1" lang="fr-BE" sz="4000" spc="199" strike="noStrike" cap="all">
                <a:solidFill>
                  <a:srgbClr val="ffffff"/>
                </a:solidFill>
                <a:latin typeface="Arial"/>
              </a:rPr>
              <a:t>Updates </a:t>
            </a:r>
            <a:br>
              <a:rPr sz="4000"/>
            </a:br>
            <a:r>
              <a:rPr b="1" lang="fr-BE" sz="4000" spc="199" strike="noStrike" cap="all">
                <a:solidFill>
                  <a:srgbClr val="ffffff"/>
                </a:solidFill>
                <a:latin typeface="Arial"/>
              </a:rPr>
              <a:t>and</a:t>
            </a:r>
            <a:br>
              <a:rPr sz="4000"/>
            </a:br>
            <a:r>
              <a:rPr b="1" lang="fr-BE" sz="4000" spc="199" strike="noStrike" cap="all">
                <a:solidFill>
                  <a:srgbClr val="ffffff"/>
                </a:solidFill>
                <a:latin typeface="Arial"/>
              </a:rPr>
              <a:t>Communications</a:t>
            </a:r>
            <a:endParaRPr b="0" lang="fr-FR" sz="4000" spc="-1" strike="noStrike">
              <a:solidFill>
                <a:srgbClr val="58595b"/>
              </a:solidFill>
              <a:latin typeface="Arial"/>
            </a:endParaRPr>
          </a:p>
        </p:txBody>
      </p:sp>
    </p:spTree>
  </p:cSld>
  <mc:AlternateContent>
    <mc:Choice Requires="p14">
      <p:transition p14:dur="10"/>
    </mc:Choice>
    <mc:Fallback>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PlaceHolder 1"/>
          <p:cNvSpPr>
            <a:spLocks noGrp="1"/>
          </p:cNvSpPr>
          <p:nvPr>
            <p:ph type="title"/>
          </p:nvPr>
        </p:nvSpPr>
        <p:spPr>
          <a:xfrm>
            <a:off x="543240" y="304920"/>
            <a:ext cx="11267280" cy="990360"/>
          </a:xfrm>
          <a:prstGeom prst="rect">
            <a:avLst/>
          </a:prstGeom>
          <a:noFill/>
          <a:ln w="0">
            <a:noFill/>
          </a:ln>
        </p:spPr>
        <p:txBody>
          <a:bodyPr tIns="72000" anchor="t">
            <a:normAutofit/>
          </a:bodyPr>
          <a:p>
            <a:pPr indent="0">
              <a:lnSpc>
                <a:spcPct val="200000"/>
              </a:lnSpc>
              <a:spcBef>
                <a:spcPts val="561"/>
              </a:spcBef>
              <a:buNone/>
            </a:pPr>
            <a:r>
              <a:rPr b="1" lang="nl-BE" sz="2800" spc="97" strike="noStrike">
                <a:solidFill>
                  <a:srgbClr val="ffffff"/>
                </a:solidFill>
                <a:latin typeface="Arial"/>
              </a:rPr>
              <a:t>Updates and Communications</a:t>
            </a:r>
            <a:endParaRPr b="0" lang="fr-FR" sz="2800" spc="-1" strike="noStrike">
              <a:solidFill>
                <a:srgbClr val="58595b"/>
              </a:solidFill>
              <a:latin typeface="Arial"/>
            </a:endParaRPr>
          </a:p>
        </p:txBody>
      </p:sp>
      <p:graphicFrame>
        <p:nvGraphicFramePr>
          <p:cNvPr id="241" name="Content Placeholder 8"/>
          <p:cNvGraphicFramePr/>
          <p:nvPr/>
        </p:nvGraphicFramePr>
        <p:xfrm>
          <a:off x="348480" y="1522800"/>
          <a:ext cx="11462400" cy="3683520"/>
        </p:xfrm>
        <a:graphic>
          <a:graphicData uri="http://schemas.openxmlformats.org/drawingml/2006/table">
            <a:tbl>
              <a:tblPr/>
              <a:tblGrid>
                <a:gridCol w="2413080"/>
                <a:gridCol w="9049320"/>
              </a:tblGrid>
              <a:tr h="347760">
                <a:tc>
                  <a:txBody>
                    <a:bodyPr anchor="t">
                      <a:noAutofit/>
                    </a:bodyPr>
                    <a:p>
                      <a:pPr>
                        <a:lnSpc>
                          <a:spcPct val="100000"/>
                        </a:lnSpc>
                      </a:pPr>
                      <a:r>
                        <a:rPr b="1" lang="fr-BE" sz="1800" spc="-1" strike="noStrike">
                          <a:solidFill>
                            <a:schemeClr val="lt1"/>
                          </a:solidFill>
                          <a:latin typeface="Arial"/>
                        </a:rPr>
                        <a:t>Topic</a:t>
                      </a:r>
                      <a:endParaRPr b="0" lang="nl-BE"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tc>
                  <a:txBody>
                    <a:bodyPr anchor="t">
                      <a:noAutofit/>
                    </a:bodyPr>
                    <a:p>
                      <a:pPr>
                        <a:lnSpc>
                          <a:spcPct val="100000"/>
                        </a:lnSpc>
                      </a:pPr>
                      <a:r>
                        <a:rPr b="1" lang="fr-BE" sz="1800" spc="-1" strike="noStrike">
                          <a:solidFill>
                            <a:schemeClr val="lt1"/>
                          </a:solidFill>
                          <a:latin typeface="Arial"/>
                        </a:rPr>
                        <a:t>Message</a:t>
                      </a:r>
                      <a:endParaRPr b="0" lang="nl-BE"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tr>
              <a:tr h="886680">
                <a:tc>
                  <a:txBody>
                    <a:bodyPr anchor="t">
                      <a:noAutofit/>
                    </a:bodyPr>
                    <a:p>
                      <a:pPr>
                        <a:lnSpc>
                          <a:spcPct val="100000"/>
                        </a:lnSpc>
                      </a:pPr>
                      <a:r>
                        <a:rPr b="0" lang="fr-BE" sz="1400" spc="-1" strike="noStrike">
                          <a:solidFill>
                            <a:srgbClr val="2c2c2d"/>
                          </a:solidFill>
                          <a:latin typeface="Calibri"/>
                        </a:rPr>
                        <a:t>Frequency of ICT Info Sessions</a:t>
                      </a:r>
                      <a:endParaRPr b="0" lang="nl-BE" sz="14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nchor="t">
                      <a:noAutofit/>
                    </a:bodyPr>
                    <a:p>
                      <a:pPr>
                        <a:lnSpc>
                          <a:spcPct val="100000"/>
                        </a:lnSpc>
                      </a:pPr>
                      <a:r>
                        <a:rPr b="0" lang="en-US" sz="1400" spc="-1" strike="noStrike">
                          <a:solidFill>
                            <a:srgbClr val="2c2c2d"/>
                          </a:solidFill>
                          <a:latin typeface="Calibri"/>
                        </a:rPr>
                        <a:t>We are changing the frequency from every week to every two weeks.</a:t>
                      </a:r>
                      <a:endParaRPr b="0" lang="nl-BE" sz="1400" spc="-1" strike="noStrike">
                        <a:latin typeface="Arial"/>
                      </a:endParaRPr>
                    </a:p>
                    <a:p>
                      <a:pPr>
                        <a:lnSpc>
                          <a:spcPct val="100000"/>
                        </a:lnSpc>
                      </a:pPr>
                      <a:r>
                        <a:rPr b="0" lang="en-US" sz="1400" spc="-1" strike="noStrike">
                          <a:solidFill>
                            <a:srgbClr val="2c2c2d"/>
                          </a:solidFill>
                          <a:latin typeface="Calibri"/>
                        </a:rPr>
                        <a:t>The reason for this is because we will be focusing on project delivery and EAM 3.0 trainings.</a:t>
                      </a:r>
                      <a:endParaRPr b="0" lang="nl-BE" sz="1400" spc="-1" strike="noStrike">
                        <a:latin typeface="Arial"/>
                      </a:endParaRPr>
                    </a:p>
                    <a:p>
                      <a:pPr>
                        <a:lnSpc>
                          <a:spcPct val="100000"/>
                        </a:lnSpc>
                      </a:pPr>
                      <a:r>
                        <a:rPr b="0" lang="en-US" sz="1400" spc="-1" strike="noStrike">
                          <a:solidFill>
                            <a:srgbClr val="2c2c2d"/>
                          </a:solidFill>
                          <a:latin typeface="Calibri"/>
                        </a:rPr>
                        <a:t>Our last weekly session will be next week  </a:t>
                      </a:r>
                      <a:r>
                        <a:rPr b="0" lang="en-US" sz="1400" spc="-1" strike="noStrike">
                          <a:solidFill>
                            <a:srgbClr val="2c2c2d"/>
                          </a:solidFill>
                          <a:latin typeface="Wingdings"/>
                        </a:rPr>
                        <a:t></a:t>
                      </a:r>
                      <a:r>
                        <a:rPr b="0" lang="en-US" sz="1400" spc="-1" strike="noStrike">
                          <a:solidFill>
                            <a:srgbClr val="2c2c2d"/>
                          </a:solidFill>
                          <a:latin typeface="Calibri"/>
                        </a:rPr>
                        <a:t> </a:t>
                      </a:r>
                      <a:r>
                        <a:rPr b="1" lang="en-US" sz="1400" spc="-1" strike="noStrike">
                          <a:solidFill>
                            <a:srgbClr val="2c2c2d"/>
                          </a:solidFill>
                          <a:latin typeface="Calibri"/>
                        </a:rPr>
                        <a:t>27/10/2023</a:t>
                      </a:r>
                      <a:r>
                        <a:rPr b="0" lang="en-US" sz="1400" spc="-1" strike="noStrike">
                          <a:solidFill>
                            <a:srgbClr val="2c2c2d"/>
                          </a:solidFill>
                          <a:latin typeface="Calibri"/>
                        </a:rPr>
                        <a:t>.</a:t>
                      </a:r>
                      <a:endParaRPr b="0" lang="nl-BE" sz="14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r>
              <a:tr h="865440">
                <a:tc>
                  <a:txBody>
                    <a:bodyPr anchor="t">
                      <a:noAutofit/>
                    </a:bodyPr>
                    <a:p>
                      <a:pPr>
                        <a:lnSpc>
                          <a:spcPct val="100000"/>
                        </a:lnSpc>
                      </a:pPr>
                      <a:r>
                        <a:rPr b="0" lang="fr-BE" sz="1400" spc="-1" strike="noStrike">
                          <a:solidFill>
                            <a:schemeClr val="dk1"/>
                          </a:solidFill>
                          <a:latin typeface="Calibri"/>
                        </a:rPr>
                        <a:t>HDBP0056 MVO</a:t>
                      </a:r>
                      <a:endParaRPr b="0" lang="nl-BE" sz="1400" spc="-1" strike="noStrike">
                        <a:latin typeface="Arial"/>
                      </a:endParaRPr>
                    </a:p>
                    <a:p>
                      <a:pPr>
                        <a:lnSpc>
                          <a:spcPct val="100000"/>
                        </a:lnSpc>
                      </a:pPr>
                      <a:r>
                        <a:rPr b="0" lang="en-AU" sz="1400" spc="-1" strike="noStrike">
                          <a:solidFill>
                            <a:schemeClr val="dk1"/>
                          </a:solidFill>
                          <a:latin typeface="Calibri"/>
                        </a:rPr>
                        <a:t>HDBP0274 Defibrillators</a:t>
                      </a:r>
                      <a:endParaRPr b="0" lang="nl-BE" sz="14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nchor="t">
                      <a:noAutofit/>
                    </a:bodyPr>
                    <a:p>
                      <a:pPr>
                        <a:lnSpc>
                          <a:spcPct val="100000"/>
                        </a:lnSpc>
                      </a:pPr>
                      <a:r>
                        <a:rPr b="0" lang="en-US" sz="1400" spc="-1" strike="noStrike">
                          <a:solidFill>
                            <a:srgbClr val="2c2c2d"/>
                          </a:solidFill>
                          <a:latin typeface="Calibri"/>
                        </a:rPr>
                        <a:t>These registries will be available on the online acceptance environment as of 24/10.</a:t>
                      </a:r>
                      <a:endParaRPr b="0" lang="nl-BE" sz="1400" spc="-1" strike="noStrike">
                        <a:latin typeface="Arial"/>
                      </a:endParaRPr>
                    </a:p>
                    <a:p>
                      <a:pPr>
                        <a:lnSpc>
                          <a:spcPct val="100000"/>
                        </a:lnSpc>
                      </a:pPr>
                      <a:r>
                        <a:rPr b="0" lang="en-US" sz="1400" spc="-1" strike="noStrike">
                          <a:solidFill>
                            <a:srgbClr val="2c2c2d"/>
                          </a:solidFill>
                          <a:latin typeface="Calibri"/>
                        </a:rPr>
                        <a:t>Documentation can already be consulted on our DOCs website.</a:t>
                      </a:r>
                      <a:endParaRPr b="0" lang="nl-BE" sz="14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r>
              <a:tr h="794520">
                <a:tc>
                  <a:txBody>
                    <a:bodyPr anchor="t">
                      <a:noAutofit/>
                    </a:bodyPr>
                    <a:p>
                      <a:pPr>
                        <a:lnSpc>
                          <a:spcPct val="100000"/>
                        </a:lnSpc>
                      </a:pPr>
                      <a:r>
                        <a:rPr b="0" lang="fr-BE" sz="1400" spc="-1" strike="noStrike">
                          <a:solidFill>
                            <a:srgbClr val="2c2c2d"/>
                          </a:solidFill>
                          <a:latin typeface="Calibri"/>
                        </a:rPr>
                        <a:t>HD4DP2 Metrics</a:t>
                      </a:r>
                      <a:endParaRPr b="0" lang="nl-BE" sz="14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nchor="t">
                      <a:noAutofit/>
                    </a:bodyPr>
                    <a:p>
                      <a:pPr>
                        <a:lnSpc>
                          <a:spcPct val="100000"/>
                        </a:lnSpc>
                      </a:pPr>
                      <a:r>
                        <a:rPr b="0" lang="en-US" sz="1400" spc="-1" strike="noStrike">
                          <a:solidFill>
                            <a:srgbClr val="2c2c2d"/>
                          </a:solidFill>
                          <a:latin typeface="Calibri"/>
                        </a:rPr>
                        <a:t>Ongoing debate whether or not to continue to provide this data during the ICT Info Sessions.</a:t>
                      </a:r>
                      <a:endParaRPr b="0" lang="nl-BE" sz="1400" spc="-1" strike="noStrike">
                        <a:latin typeface="Arial"/>
                      </a:endParaRPr>
                    </a:p>
                    <a:p>
                      <a:pPr>
                        <a:lnSpc>
                          <a:spcPct val="100000"/>
                        </a:lnSpc>
                      </a:pPr>
                      <a:r>
                        <a:rPr b="0" lang="en-US" sz="1400" spc="-1" strike="noStrike">
                          <a:solidFill>
                            <a:srgbClr val="2c2c2d"/>
                          </a:solidFill>
                          <a:latin typeface="Calibri"/>
                        </a:rPr>
                        <a:t>The question for the audience: </a:t>
                      </a:r>
                      <a:r>
                        <a:rPr b="1" lang="en-US" sz="1400" spc="-1" strike="noStrike">
                          <a:solidFill>
                            <a:srgbClr val="2c2c2d"/>
                          </a:solidFill>
                          <a:latin typeface="Calibri"/>
                        </a:rPr>
                        <a:t>do you find these figures useful, or do you think we should just skip this topic entirely?</a:t>
                      </a:r>
                      <a:endParaRPr b="0" lang="nl-BE" sz="14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r>
              <a:tr h="789120">
                <a:tc>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r>
            </a:tbl>
          </a:graphicData>
        </a:graphic>
      </p:graphicFrame>
    </p:spTree>
  </p:cSld>
  <mc:AlternateContent>
    <mc:Choice Requires="p14">
      <p:transition p14:dur="10"/>
    </mc:Choice>
    <mc:Fallback>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PlaceHolder 1"/>
          <p:cNvSpPr>
            <a:spLocks noGrp="1"/>
          </p:cNvSpPr>
          <p:nvPr>
            <p:ph type="title"/>
          </p:nvPr>
        </p:nvSpPr>
        <p:spPr>
          <a:xfrm>
            <a:off x="543240" y="304920"/>
            <a:ext cx="11267280" cy="990360"/>
          </a:xfrm>
          <a:prstGeom prst="rect">
            <a:avLst/>
          </a:prstGeom>
          <a:noFill/>
          <a:ln w="0">
            <a:noFill/>
          </a:ln>
        </p:spPr>
        <p:txBody>
          <a:bodyPr tIns="72000" anchor="ctr">
            <a:noAutofit/>
          </a:bodyPr>
          <a:p>
            <a:pPr indent="0" algn="ctr">
              <a:lnSpc>
                <a:spcPct val="100000"/>
              </a:lnSpc>
              <a:buNone/>
            </a:pPr>
            <a:r>
              <a:rPr b="1" lang="en-GB" sz="2750" spc="199" strike="noStrike">
                <a:solidFill>
                  <a:srgbClr val="ffffff"/>
                </a:solidFill>
                <a:latin typeface="Arial"/>
              </a:rPr>
              <a:t>Q &amp; A</a:t>
            </a:r>
            <a:endParaRPr b="0" lang="fr-FR" sz="2750" spc="-1" strike="noStrike">
              <a:solidFill>
                <a:srgbClr val="58595b"/>
              </a:solidFill>
              <a:latin typeface="Arial"/>
            </a:endParaRPr>
          </a:p>
        </p:txBody>
      </p:sp>
      <p:pic>
        <p:nvPicPr>
          <p:cNvPr id="243" name="Picture 2" descr="Q&amp;a - Free education icons"/>
          <p:cNvPicPr/>
          <p:nvPr/>
        </p:nvPicPr>
        <p:blipFill>
          <a:blip r:embed="rId1"/>
          <a:stretch/>
        </p:blipFill>
        <p:spPr>
          <a:xfrm>
            <a:off x="4236840" y="2059920"/>
            <a:ext cx="3876840" cy="387684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44" name="Group 27"/>
          <p:cNvGrpSpPr/>
          <p:nvPr/>
        </p:nvGrpSpPr>
        <p:grpSpPr>
          <a:xfrm>
            <a:off x="2086560" y="2073600"/>
            <a:ext cx="2684880" cy="2031840"/>
            <a:chOff x="2086560" y="2073600"/>
            <a:chExt cx="2684880" cy="2031840"/>
          </a:xfrm>
        </p:grpSpPr>
        <p:sp>
          <p:nvSpPr>
            <p:cNvPr id="245" name="TextBox 3"/>
            <p:cNvSpPr/>
            <p:nvPr/>
          </p:nvSpPr>
          <p:spPr>
            <a:xfrm>
              <a:off x="2661120" y="2615040"/>
              <a:ext cx="21103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tabLst>
                  <a:tab algn="l" pos="0"/>
                </a:tabLst>
              </a:pPr>
              <a:r>
                <a:rPr b="1" lang="en-GB" sz="1400" spc="-1" strike="noStrike">
                  <a:solidFill>
                    <a:srgbClr val="ffffff"/>
                  </a:solidFill>
                  <a:latin typeface="Calibri"/>
                </a:rPr>
                <a:t>healthdata@sciensano.be</a:t>
              </a:r>
              <a:endParaRPr b="0" lang="nl-BE" sz="1400" spc="-1" strike="noStrike">
                <a:latin typeface="Arial"/>
              </a:endParaRPr>
            </a:p>
          </p:txBody>
        </p:sp>
        <p:pic>
          <p:nvPicPr>
            <p:cNvPr id="246" name="Picture 2" descr="http://2.bp.blogspot.com/-uELSm1FlBsE/T84a1hSie7I/AAAAAAAAAFY/hiUN3ybDb3o/s1600/InternetExplorer9.png"/>
            <p:cNvPicPr/>
            <p:nvPr/>
          </p:nvPicPr>
          <p:blipFill>
            <a:blip r:embed="rId1"/>
            <a:stretch/>
          </p:blipFill>
          <p:spPr>
            <a:xfrm>
              <a:off x="2246400" y="2073600"/>
              <a:ext cx="362160" cy="362160"/>
            </a:xfrm>
            <a:prstGeom prst="rect">
              <a:avLst/>
            </a:prstGeom>
            <a:ln w="0">
              <a:noFill/>
            </a:ln>
          </p:spPr>
        </p:pic>
        <p:sp>
          <p:nvSpPr>
            <p:cNvPr id="247" name="TextBox 5"/>
            <p:cNvSpPr/>
            <p:nvPr/>
          </p:nvSpPr>
          <p:spPr>
            <a:xfrm>
              <a:off x="2663640" y="2075760"/>
              <a:ext cx="165924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tabLst>
                  <a:tab algn="l" pos="0"/>
                </a:tabLst>
              </a:pPr>
              <a:r>
                <a:rPr b="1" lang="en-GB" sz="1400" spc="-1" strike="noStrike">
                  <a:solidFill>
                    <a:srgbClr val="ffffff"/>
                  </a:solidFill>
                  <a:latin typeface="Calibri"/>
                </a:rPr>
                <a:t>www.healthdata.be</a:t>
              </a:r>
              <a:endParaRPr b="0" lang="nl-BE" sz="1400" spc="-1" strike="noStrike">
                <a:latin typeface="Arial"/>
              </a:endParaRPr>
            </a:p>
          </p:txBody>
        </p:sp>
        <p:pic>
          <p:nvPicPr>
            <p:cNvPr id="248" name="Picture 4" descr="Phone And Email Logo Png"/>
            <p:cNvPicPr/>
            <p:nvPr/>
          </p:nvPicPr>
          <p:blipFill>
            <a:blip r:embed="rId2"/>
            <a:stretch/>
          </p:blipFill>
          <p:spPr>
            <a:xfrm>
              <a:off x="2244600" y="2615040"/>
              <a:ext cx="363960" cy="363600"/>
            </a:xfrm>
            <a:prstGeom prst="rect">
              <a:avLst/>
            </a:prstGeom>
            <a:ln w="0">
              <a:noFill/>
            </a:ln>
          </p:spPr>
        </p:pic>
        <p:pic>
          <p:nvPicPr>
            <p:cNvPr id="249" name="Picture 6" descr="http://intouch-marketing.com/wp-content/uploads/2013/08/linkedinlogo.png"/>
            <p:cNvPicPr/>
            <p:nvPr/>
          </p:nvPicPr>
          <p:blipFill>
            <a:blip r:embed="rId3"/>
            <a:stretch/>
          </p:blipFill>
          <p:spPr>
            <a:xfrm>
              <a:off x="2244600" y="3165480"/>
              <a:ext cx="337320" cy="337320"/>
            </a:xfrm>
            <a:prstGeom prst="rect">
              <a:avLst/>
            </a:prstGeom>
            <a:ln w="0">
              <a:noFill/>
            </a:ln>
          </p:spPr>
        </p:pic>
        <p:sp>
          <p:nvSpPr>
            <p:cNvPr id="250" name="TextBox 8"/>
            <p:cNvSpPr/>
            <p:nvPr/>
          </p:nvSpPr>
          <p:spPr>
            <a:xfrm>
              <a:off x="2658600" y="3175920"/>
              <a:ext cx="121428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tabLst>
                  <a:tab algn="l" pos="0"/>
                </a:tabLst>
              </a:pPr>
              <a:r>
                <a:rPr b="1" lang="en-GB" sz="1400" spc="-1" strike="noStrike">
                  <a:solidFill>
                    <a:srgbClr val="ffffff"/>
                  </a:solidFill>
                  <a:latin typeface="Calibri"/>
                </a:rPr>
                <a:t>healthdata be</a:t>
              </a:r>
              <a:endParaRPr b="0" lang="nl-BE" sz="1400" spc="-1" strike="noStrike">
                <a:latin typeface="Arial"/>
              </a:endParaRPr>
            </a:p>
          </p:txBody>
        </p:sp>
        <p:pic>
          <p:nvPicPr>
            <p:cNvPr id="251" name="Picture 10" descr="http://www.gosocialsignals.co.uk/wp-content/uploads/2014/12/twitter_new_bird-iphone.png"/>
            <p:cNvPicPr/>
            <p:nvPr/>
          </p:nvPicPr>
          <p:blipFill>
            <a:blip r:embed="rId4"/>
            <a:stretch/>
          </p:blipFill>
          <p:spPr>
            <a:xfrm>
              <a:off x="2086560" y="3615840"/>
              <a:ext cx="652680" cy="489600"/>
            </a:xfrm>
            <a:prstGeom prst="rect">
              <a:avLst/>
            </a:prstGeom>
            <a:ln w="0">
              <a:noFill/>
            </a:ln>
          </p:spPr>
        </p:pic>
        <p:sp>
          <p:nvSpPr>
            <p:cNvPr id="252" name="TextBox 10"/>
            <p:cNvSpPr/>
            <p:nvPr/>
          </p:nvSpPr>
          <p:spPr>
            <a:xfrm>
              <a:off x="2659320" y="3706920"/>
              <a:ext cx="137448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tabLst>
                  <a:tab algn="l" pos="0"/>
                </a:tabLst>
              </a:pPr>
              <a:r>
                <a:rPr b="1" lang="en-GB" sz="1400" spc="-1" strike="noStrike">
                  <a:solidFill>
                    <a:srgbClr val="ffffff"/>
                  </a:solidFill>
                  <a:latin typeface="Calibri"/>
                </a:rPr>
                <a:t>@healthdatabe </a:t>
              </a:r>
              <a:endParaRPr b="0" lang="nl-BE" sz="1400" spc="-1" strike="noStrike">
                <a:latin typeface="Arial"/>
              </a:endParaRPr>
            </a:p>
          </p:txBody>
        </p:sp>
      </p:grpSp>
      <p:grpSp>
        <p:nvGrpSpPr>
          <p:cNvPr id="253" name="Group 26"/>
          <p:cNvGrpSpPr/>
          <p:nvPr/>
        </p:nvGrpSpPr>
        <p:grpSpPr>
          <a:xfrm>
            <a:off x="8011440" y="1888200"/>
            <a:ext cx="1501560" cy="3551760"/>
            <a:chOff x="8011440" y="1888200"/>
            <a:chExt cx="1501560" cy="3551760"/>
          </a:xfrm>
        </p:grpSpPr>
        <p:grpSp>
          <p:nvGrpSpPr>
            <p:cNvPr id="254" name="Group 12"/>
            <p:cNvGrpSpPr/>
            <p:nvPr/>
          </p:nvGrpSpPr>
          <p:grpSpPr>
            <a:xfrm>
              <a:off x="8289000" y="2702160"/>
              <a:ext cx="901800" cy="946800"/>
              <a:chOff x="8289000" y="2702160"/>
              <a:chExt cx="901800" cy="946800"/>
            </a:xfrm>
          </p:grpSpPr>
          <p:grpSp>
            <p:nvGrpSpPr>
              <p:cNvPr id="255" name="Group 22"/>
              <p:cNvGrpSpPr/>
              <p:nvPr/>
            </p:nvGrpSpPr>
            <p:grpSpPr>
              <a:xfrm>
                <a:off x="8299440" y="2702880"/>
                <a:ext cx="879120" cy="946080"/>
                <a:chOff x="8299440" y="2702880"/>
                <a:chExt cx="879120" cy="946080"/>
              </a:xfrm>
            </p:grpSpPr>
            <p:sp>
              <p:nvSpPr>
                <p:cNvPr id="256" name="Rounded Rectangle 24"/>
                <p:cNvSpPr/>
                <p:nvPr/>
              </p:nvSpPr>
              <p:spPr>
                <a:xfrm>
                  <a:off x="8299440" y="2702880"/>
                  <a:ext cx="879120" cy="946080"/>
                </a:xfrm>
                <a:prstGeom prst="roundRect">
                  <a:avLst>
                    <a:gd name="adj" fmla="val 16667"/>
                  </a:avLst>
                </a:prstGeom>
                <a:solidFill>
                  <a:srgbClr val="ffffff"/>
                </a:solidFill>
                <a:ln w="25400">
                  <a:solidFill>
                    <a:srgbClr val="ffffff"/>
                  </a:solidFill>
                  <a:round/>
                </a:ln>
              </p:spPr>
              <p:style>
                <a:lnRef idx="0"/>
                <a:fillRef idx="0"/>
                <a:effectRef idx="0"/>
                <a:fontRef idx="minor"/>
              </p:style>
            </p:sp>
            <p:pic>
              <p:nvPicPr>
                <p:cNvPr id="257" name="Picture 8" descr="riziv_klein"/>
                <p:cNvPicPr/>
                <p:nvPr/>
              </p:nvPicPr>
              <p:blipFill>
                <a:blip r:embed="rId5"/>
                <a:stretch/>
              </p:blipFill>
              <p:spPr>
                <a:xfrm>
                  <a:off x="8350560" y="2932920"/>
                  <a:ext cx="827640" cy="666720"/>
                </a:xfrm>
                <a:prstGeom prst="rect">
                  <a:avLst/>
                </a:prstGeom>
                <a:ln w="0">
                  <a:noFill/>
                </a:ln>
              </p:spPr>
            </p:pic>
          </p:grpSp>
          <p:sp>
            <p:nvSpPr>
              <p:cNvPr id="258" name="TextBox 23"/>
              <p:cNvSpPr/>
              <p:nvPr/>
            </p:nvSpPr>
            <p:spPr>
              <a:xfrm>
                <a:off x="8289000" y="2702160"/>
                <a:ext cx="901800" cy="2268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0" lang="nl-BE" sz="900" spc="-1" strike="noStrike">
                    <a:solidFill>
                      <a:srgbClr val="31859c"/>
                    </a:solidFill>
                    <a:latin typeface="Arial"/>
                  </a:rPr>
                  <a:t>Sponsored by</a:t>
                </a:r>
                <a:endParaRPr b="0" lang="nl-BE" sz="900" spc="-1" strike="noStrike">
                  <a:latin typeface="Arial"/>
                </a:endParaRPr>
              </a:p>
            </p:txBody>
          </p:sp>
        </p:grpSp>
        <p:grpSp>
          <p:nvGrpSpPr>
            <p:cNvPr id="259" name="Group 13"/>
            <p:cNvGrpSpPr/>
            <p:nvPr/>
          </p:nvGrpSpPr>
          <p:grpSpPr>
            <a:xfrm>
              <a:off x="8080200" y="3840480"/>
              <a:ext cx="1432800" cy="662040"/>
              <a:chOff x="8080200" y="3840480"/>
              <a:chExt cx="1432800" cy="662040"/>
            </a:xfrm>
          </p:grpSpPr>
          <p:sp>
            <p:nvSpPr>
              <p:cNvPr id="260" name="Rounded Rectangle 20"/>
              <p:cNvSpPr/>
              <p:nvPr/>
            </p:nvSpPr>
            <p:spPr>
              <a:xfrm rot="226200">
                <a:off x="8097120" y="3885480"/>
                <a:ext cx="1398240" cy="571320"/>
              </a:xfrm>
              <a:prstGeom prst="roundRect">
                <a:avLst>
                  <a:gd name="adj" fmla="val 16667"/>
                </a:avLst>
              </a:prstGeom>
              <a:solidFill>
                <a:srgbClr val="ffffff"/>
              </a:solidFill>
              <a:ln w="9525">
                <a:solidFill>
                  <a:srgbClr val="ffffff"/>
                </a:solidFill>
                <a:round/>
              </a:ln>
            </p:spPr>
            <p:style>
              <a:lnRef idx="0"/>
              <a:fillRef idx="0"/>
              <a:effectRef idx="0"/>
              <a:fontRef idx="minor"/>
            </p:style>
          </p:sp>
          <p:pic>
            <p:nvPicPr>
              <p:cNvPr id="261" name="Picture 2" descr="http://plan-egezondheid.be.178-208-48-194.yoolspreview.be/wp-content/uploads/nl-logo.jpg"/>
              <p:cNvPicPr/>
              <p:nvPr/>
            </p:nvPicPr>
            <p:blipFill>
              <a:blip r:embed="rId6"/>
              <a:stretch/>
            </p:blipFill>
            <p:spPr>
              <a:xfrm rot="306600">
                <a:off x="8198280" y="3994920"/>
                <a:ext cx="1188360" cy="306000"/>
              </a:xfrm>
              <a:prstGeom prst="rect">
                <a:avLst/>
              </a:prstGeom>
              <a:ln w="0">
                <a:noFill/>
              </a:ln>
            </p:spPr>
          </p:pic>
        </p:grpSp>
        <p:grpSp>
          <p:nvGrpSpPr>
            <p:cNvPr id="262" name="Group 14"/>
            <p:cNvGrpSpPr/>
            <p:nvPr/>
          </p:nvGrpSpPr>
          <p:grpSpPr>
            <a:xfrm>
              <a:off x="8223480" y="4661640"/>
              <a:ext cx="1228320" cy="778320"/>
              <a:chOff x="8223480" y="4661640"/>
              <a:chExt cx="1228320" cy="778320"/>
            </a:xfrm>
          </p:grpSpPr>
          <p:pic>
            <p:nvPicPr>
              <p:cNvPr id="263" name="Picture 2" descr=""/>
              <p:cNvPicPr/>
              <p:nvPr/>
            </p:nvPicPr>
            <p:blipFill>
              <a:blip r:embed="rId7"/>
              <a:stretch/>
            </p:blipFill>
            <p:spPr>
              <a:xfrm rot="21420000">
                <a:off x="8241120" y="4701600"/>
                <a:ext cx="1193040" cy="707400"/>
              </a:xfrm>
              <a:prstGeom prst="rect">
                <a:avLst/>
              </a:prstGeom>
              <a:ln w="0">
                <a:noFill/>
              </a:ln>
            </p:spPr>
          </p:pic>
          <p:pic>
            <p:nvPicPr>
              <p:cNvPr id="264" name="Picture 2" descr="https://www.youtube.com/yt/brand/media/image/YouTube-logo-full_color.png"/>
              <p:cNvPicPr/>
              <p:nvPr/>
            </p:nvPicPr>
            <p:blipFill>
              <a:blip r:embed="rId8"/>
              <a:stretch/>
            </p:blipFill>
            <p:spPr>
              <a:xfrm>
                <a:off x="9021960" y="4661640"/>
                <a:ext cx="429120" cy="277560"/>
              </a:xfrm>
              <a:prstGeom prst="rect">
                <a:avLst/>
              </a:prstGeom>
              <a:ln w="0">
                <a:noFill/>
              </a:ln>
            </p:spPr>
          </p:pic>
        </p:grpSp>
        <p:grpSp>
          <p:nvGrpSpPr>
            <p:cNvPr id="265" name="Group 15"/>
            <p:cNvGrpSpPr/>
            <p:nvPr/>
          </p:nvGrpSpPr>
          <p:grpSpPr>
            <a:xfrm>
              <a:off x="8011440" y="1888200"/>
              <a:ext cx="1440000" cy="682560"/>
              <a:chOff x="8011440" y="1888200"/>
              <a:chExt cx="1440000" cy="682560"/>
            </a:xfrm>
          </p:grpSpPr>
          <p:sp>
            <p:nvSpPr>
              <p:cNvPr id="266" name="Rounded Rectangle 16"/>
              <p:cNvSpPr/>
              <p:nvPr/>
            </p:nvSpPr>
            <p:spPr>
              <a:xfrm rot="21321000">
                <a:off x="8031960" y="1943640"/>
                <a:ext cx="1398240" cy="570960"/>
              </a:xfrm>
              <a:prstGeom prst="roundRect">
                <a:avLst>
                  <a:gd name="adj" fmla="val 16667"/>
                </a:avLst>
              </a:prstGeom>
              <a:solidFill>
                <a:srgbClr val="ffffff"/>
              </a:solidFill>
              <a:ln w="9525">
                <a:solidFill>
                  <a:srgbClr val="ffffff"/>
                </a:solidFill>
                <a:round/>
              </a:ln>
            </p:spPr>
            <p:style>
              <a:lnRef idx="0"/>
              <a:fillRef idx="0"/>
              <a:effectRef idx="0"/>
              <a:fontRef idx="minor"/>
            </p:style>
          </p:sp>
          <p:pic>
            <p:nvPicPr>
              <p:cNvPr id="267" name="Picture 2" descr="Afbeeldingsresultaat voor sciensano"/>
              <p:cNvPicPr/>
              <p:nvPr/>
            </p:nvPicPr>
            <p:blipFill>
              <a:blip r:embed="rId9"/>
              <a:stretch/>
            </p:blipFill>
            <p:spPr>
              <a:xfrm rot="21268800">
                <a:off x="8086320" y="2044800"/>
                <a:ext cx="1306440" cy="273240"/>
              </a:xfrm>
              <a:prstGeom prst="rect">
                <a:avLst/>
              </a:prstGeom>
              <a:ln w="0">
                <a:noFill/>
              </a:ln>
            </p:spPr>
          </p:pic>
        </p:grpSp>
      </p:gr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type="subTitle"/>
          </p:nvPr>
        </p:nvSpPr>
        <p:spPr>
          <a:xfrm>
            <a:off x="895680" y="1572840"/>
            <a:ext cx="10400040" cy="4322160"/>
          </a:xfrm>
          <a:prstGeom prst="rect">
            <a:avLst/>
          </a:prstGeom>
          <a:noFill/>
          <a:ln w="0">
            <a:noFill/>
          </a:ln>
        </p:spPr>
        <p:txBody>
          <a:bodyPr anchor="t">
            <a:normAutofit/>
          </a:bodyPr>
          <a:p>
            <a:pPr marL="474480" indent="-457200">
              <a:lnSpc>
                <a:spcPct val="100000"/>
              </a:lnSpc>
              <a:spcAft>
                <a:spcPts val="601"/>
              </a:spcAft>
              <a:buClr>
                <a:srgbClr val="b2d235"/>
              </a:buClr>
              <a:buFont typeface="Wingdings" charset="2"/>
              <a:buChar char=""/>
            </a:pPr>
            <a:r>
              <a:rPr b="1" lang="fr-BE" sz="2400" spc="97" strike="noStrike" cap="all">
                <a:solidFill>
                  <a:srgbClr val="ffffff"/>
                </a:solidFill>
                <a:latin typeface="Arial"/>
              </a:rPr>
              <a:t>Q&amp;A</a:t>
            </a:r>
            <a:endParaRPr b="0" lang="nl-BE" sz="2400" spc="-1" strike="noStrike">
              <a:latin typeface="Arial"/>
            </a:endParaRPr>
          </a:p>
          <a:p>
            <a:pPr marL="17280">
              <a:lnSpc>
                <a:spcPct val="100000"/>
              </a:lnSpc>
              <a:spcAft>
                <a:spcPts val="601"/>
              </a:spcAft>
              <a:tabLst>
                <a:tab algn="l" pos="0"/>
              </a:tabLst>
            </a:pPr>
            <a:endParaRPr b="0" lang="nl-BE" sz="2400" spc="-1" strike="noStrike">
              <a:latin typeface="Arial"/>
            </a:endParaRPr>
          </a:p>
          <a:p>
            <a:pPr marL="474480" indent="-457200">
              <a:lnSpc>
                <a:spcPct val="100000"/>
              </a:lnSpc>
              <a:spcAft>
                <a:spcPts val="601"/>
              </a:spcAft>
              <a:buClr>
                <a:srgbClr val="b2d235"/>
              </a:buClr>
              <a:buFont typeface="Wingdings" charset="2"/>
              <a:buChar char=""/>
              <a:tabLst>
                <a:tab algn="l" pos="0"/>
              </a:tabLst>
            </a:pPr>
            <a:r>
              <a:rPr b="1" lang="fr-BE" sz="2400" spc="97" strike="noStrike">
                <a:solidFill>
                  <a:srgbClr val="ffffff"/>
                </a:solidFill>
                <a:latin typeface="Arial"/>
              </a:rPr>
              <a:t>EAM 3.0</a:t>
            </a:r>
            <a:endParaRPr b="0" lang="nl-BE" sz="2400" spc="-1" strike="noStrike">
              <a:latin typeface="Arial"/>
            </a:endParaRPr>
          </a:p>
          <a:p>
            <a:pPr>
              <a:lnSpc>
                <a:spcPct val="100000"/>
              </a:lnSpc>
              <a:spcAft>
                <a:spcPts val="601"/>
              </a:spcAft>
              <a:tabLst>
                <a:tab algn="l" pos="0"/>
              </a:tabLst>
            </a:pPr>
            <a:endParaRPr b="0" lang="nl-BE" sz="2400" spc="-1" strike="noStrike">
              <a:latin typeface="Arial"/>
            </a:endParaRPr>
          </a:p>
          <a:p>
            <a:pPr marL="474480" indent="-457200">
              <a:lnSpc>
                <a:spcPct val="100000"/>
              </a:lnSpc>
              <a:spcAft>
                <a:spcPts val="601"/>
              </a:spcAft>
              <a:buClr>
                <a:srgbClr val="b2d235"/>
              </a:buClr>
              <a:buFont typeface="Wingdings" charset="2"/>
              <a:buChar char=""/>
              <a:tabLst>
                <a:tab algn="l" pos="0"/>
              </a:tabLst>
            </a:pPr>
            <a:r>
              <a:rPr b="1" lang="fr-BE" sz="2400" spc="97" strike="noStrike">
                <a:solidFill>
                  <a:srgbClr val="ffffff"/>
                </a:solidFill>
                <a:latin typeface="Arial"/>
              </a:rPr>
              <a:t>Architecture 2.5</a:t>
            </a:r>
            <a:endParaRPr b="0" lang="nl-BE" sz="2400" spc="-1" strike="noStrike">
              <a:latin typeface="Arial"/>
            </a:endParaRPr>
          </a:p>
          <a:p>
            <a:pPr marL="17280">
              <a:lnSpc>
                <a:spcPct val="100000"/>
              </a:lnSpc>
              <a:spcAft>
                <a:spcPts val="601"/>
              </a:spcAft>
              <a:tabLst>
                <a:tab algn="l" pos="0"/>
              </a:tabLst>
            </a:pPr>
            <a:endParaRPr b="0" lang="nl-BE" sz="2400" spc="-1" strike="noStrike">
              <a:latin typeface="Arial"/>
            </a:endParaRPr>
          </a:p>
          <a:p>
            <a:pPr marL="474480" indent="-457200">
              <a:lnSpc>
                <a:spcPct val="100000"/>
              </a:lnSpc>
              <a:spcAft>
                <a:spcPts val="601"/>
              </a:spcAft>
              <a:buClr>
                <a:srgbClr val="b2d235"/>
              </a:buClr>
              <a:buFont typeface="Wingdings" charset="2"/>
              <a:buChar char=""/>
              <a:tabLst>
                <a:tab algn="l" pos="0"/>
              </a:tabLst>
            </a:pPr>
            <a:r>
              <a:rPr b="1" lang="fr-BE" sz="2400" spc="97" strike="noStrike">
                <a:solidFill>
                  <a:srgbClr val="ffffff"/>
                </a:solidFill>
                <a:latin typeface="Arial"/>
              </a:rPr>
              <a:t>Incidents Report</a:t>
            </a:r>
            <a:endParaRPr b="0" lang="nl-BE" sz="2400" spc="-1" strike="noStrike">
              <a:latin typeface="Arial"/>
            </a:endParaRPr>
          </a:p>
          <a:p>
            <a:pPr marL="17280">
              <a:lnSpc>
                <a:spcPct val="100000"/>
              </a:lnSpc>
              <a:spcAft>
                <a:spcPts val="601"/>
              </a:spcAft>
              <a:tabLst>
                <a:tab algn="l" pos="0"/>
              </a:tabLst>
            </a:pPr>
            <a:endParaRPr b="0" lang="nl-BE" sz="2400" spc="-1" strike="noStrike">
              <a:latin typeface="Arial"/>
            </a:endParaRPr>
          </a:p>
          <a:p>
            <a:pPr marL="474480" indent="-457200">
              <a:lnSpc>
                <a:spcPct val="100000"/>
              </a:lnSpc>
              <a:spcAft>
                <a:spcPts val="601"/>
              </a:spcAft>
              <a:buClr>
                <a:srgbClr val="b2d235"/>
              </a:buClr>
              <a:buFont typeface="Wingdings" charset="2"/>
              <a:buChar char=""/>
              <a:tabLst>
                <a:tab algn="l" pos="0"/>
              </a:tabLst>
            </a:pPr>
            <a:r>
              <a:rPr b="1" lang="fr-BE" sz="2400" spc="97" strike="noStrike">
                <a:solidFill>
                  <a:srgbClr val="ffffff"/>
                </a:solidFill>
                <a:latin typeface="Arial"/>
              </a:rPr>
              <a:t>Updates and Communications</a:t>
            </a:r>
            <a:endParaRPr b="0" lang="nl-BE" sz="2400" spc="-1" strike="noStrike">
              <a:latin typeface="Arial"/>
            </a:endParaRPr>
          </a:p>
          <a:p>
            <a:pPr>
              <a:lnSpc>
                <a:spcPts val="2500"/>
              </a:lnSpc>
              <a:spcBef>
                <a:spcPts val="641"/>
              </a:spcBef>
              <a:tabLst>
                <a:tab algn="l" pos="0"/>
              </a:tabLst>
            </a:pPr>
            <a:endParaRPr b="0" lang="nl-BE" sz="3200" spc="-1" strike="noStrike">
              <a:latin typeface="Arial"/>
            </a:endParaRPr>
          </a:p>
          <a:p>
            <a:pPr>
              <a:lnSpc>
                <a:spcPts val="2500"/>
              </a:lnSpc>
              <a:spcBef>
                <a:spcPts val="641"/>
              </a:spcBef>
              <a:tabLst>
                <a:tab algn="l" pos="0"/>
              </a:tabLst>
            </a:pPr>
            <a:endParaRPr b="0" lang="nl-BE" sz="3200" spc="-1" strike="noStrike">
              <a:latin typeface="Arial"/>
            </a:endParaRPr>
          </a:p>
          <a:p>
            <a:pPr>
              <a:lnSpc>
                <a:spcPts val="2500"/>
              </a:lnSpc>
              <a:spcBef>
                <a:spcPts val="641"/>
              </a:spcBef>
              <a:tabLst>
                <a:tab algn="l" pos="0"/>
              </a:tabLst>
            </a:pPr>
            <a:endParaRPr b="0" lang="nl-BE" sz="3200" spc="-1" strike="noStrike">
              <a:latin typeface="Arial"/>
            </a:endParaRPr>
          </a:p>
          <a:p>
            <a:pPr>
              <a:lnSpc>
                <a:spcPts val="2500"/>
              </a:lnSpc>
              <a:spcBef>
                <a:spcPts val="641"/>
              </a:spcBef>
              <a:tabLst>
                <a:tab algn="l" pos="0"/>
              </a:tabLst>
            </a:pPr>
            <a:endParaRPr b="0" lang="nl-BE" sz="3200" spc="-1" strike="noStrike">
              <a:latin typeface="Arial"/>
            </a:endParaRPr>
          </a:p>
          <a:p>
            <a:pPr>
              <a:lnSpc>
                <a:spcPts val="2500"/>
              </a:lnSpc>
              <a:spcBef>
                <a:spcPts val="400"/>
              </a:spcBef>
              <a:tabLst>
                <a:tab algn="l" pos="0"/>
              </a:tabLst>
            </a:pPr>
            <a:endParaRPr b="0" lang="nl-BE" sz="2000" spc="-1" strike="noStrike">
              <a:latin typeface="Arial"/>
            </a:endParaRPr>
          </a:p>
        </p:txBody>
      </p:sp>
      <p:sp>
        <p:nvSpPr>
          <p:cNvPr id="214" name="PlaceHolder 2"/>
          <p:cNvSpPr>
            <a:spLocks noGrp="1"/>
          </p:cNvSpPr>
          <p:nvPr>
            <p:ph type="title"/>
          </p:nvPr>
        </p:nvSpPr>
        <p:spPr>
          <a:xfrm>
            <a:off x="1856880" y="607320"/>
            <a:ext cx="8477640" cy="965160"/>
          </a:xfrm>
          <a:prstGeom prst="rect">
            <a:avLst/>
          </a:prstGeom>
          <a:noFill/>
          <a:ln w="0">
            <a:noFill/>
          </a:ln>
        </p:spPr>
        <p:txBody>
          <a:bodyPr anchor="t">
            <a:noAutofit/>
          </a:bodyPr>
          <a:p>
            <a:pPr indent="0" algn="ctr">
              <a:lnSpc>
                <a:spcPts val="4501"/>
              </a:lnSpc>
              <a:buNone/>
            </a:pPr>
            <a:r>
              <a:rPr b="1" lang="fr-BE" sz="4000" spc="199" strike="noStrike" cap="all">
                <a:solidFill>
                  <a:srgbClr val="ffffff"/>
                </a:solidFill>
                <a:latin typeface="Arial"/>
              </a:rPr>
              <a:t>Agenda</a:t>
            </a:r>
            <a:endParaRPr b="0" lang="fr-FR" sz="4000" spc="-1" strike="noStrike">
              <a:solidFill>
                <a:srgbClr val="58595b"/>
              </a:solidFill>
              <a:latin typeface="Arial"/>
            </a:endParaRPr>
          </a:p>
        </p:txBody>
      </p:sp>
    </p:spTree>
  </p:cSld>
  <mc:AlternateContent>
    <mc:Choice Requires="p14">
      <p:transition p14:dur="10"/>
    </mc:Choice>
    <mc:Fallback>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type="title"/>
          </p:nvPr>
        </p:nvSpPr>
        <p:spPr>
          <a:xfrm>
            <a:off x="1851120" y="2254680"/>
            <a:ext cx="8477640" cy="965160"/>
          </a:xfrm>
          <a:prstGeom prst="rect">
            <a:avLst/>
          </a:prstGeom>
          <a:noFill/>
          <a:ln w="0">
            <a:noFill/>
          </a:ln>
        </p:spPr>
        <p:txBody>
          <a:bodyPr anchor="t">
            <a:noAutofit/>
          </a:bodyPr>
          <a:p>
            <a:pPr indent="0" algn="ctr">
              <a:lnSpc>
                <a:spcPts val="4501"/>
              </a:lnSpc>
              <a:buNone/>
            </a:pPr>
            <a:r>
              <a:rPr b="1" lang="fr-BE" sz="4000" spc="199" strike="noStrike" cap="all">
                <a:solidFill>
                  <a:srgbClr val="ffffff"/>
                </a:solidFill>
                <a:latin typeface="Arial"/>
              </a:rPr>
              <a:t>Q&amp;a</a:t>
            </a:r>
            <a:endParaRPr b="0" lang="fr-FR" sz="4000" spc="-1" strike="noStrike">
              <a:solidFill>
                <a:srgbClr val="58595b"/>
              </a:solidFill>
              <a:latin typeface="Arial"/>
            </a:endParaRPr>
          </a:p>
        </p:txBody>
      </p:sp>
    </p:spTree>
  </p:cSld>
  <mc:AlternateContent>
    <mc:Choice Requires="p14">
      <p:transition p14:dur="10"/>
    </mc:Choice>
    <mc:Fallback>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title"/>
          </p:nvPr>
        </p:nvSpPr>
        <p:spPr>
          <a:xfrm>
            <a:off x="543240" y="304920"/>
            <a:ext cx="11267280" cy="990360"/>
          </a:xfrm>
          <a:prstGeom prst="rect">
            <a:avLst/>
          </a:prstGeom>
          <a:noFill/>
          <a:ln w="0">
            <a:noFill/>
          </a:ln>
        </p:spPr>
        <p:txBody>
          <a:bodyPr tIns="72000" anchor="t">
            <a:normAutofit/>
          </a:bodyPr>
          <a:p>
            <a:pPr indent="0">
              <a:lnSpc>
                <a:spcPct val="200000"/>
              </a:lnSpc>
              <a:spcBef>
                <a:spcPts val="550"/>
              </a:spcBef>
              <a:buNone/>
            </a:pPr>
            <a:r>
              <a:rPr b="1" lang="fr-BE" sz="2750" spc="199" strike="noStrike">
                <a:solidFill>
                  <a:srgbClr val="ffffff"/>
                </a:solidFill>
                <a:latin typeface="Arial"/>
              </a:rPr>
              <a:t>Nothing to report for now….</a:t>
            </a:r>
            <a:endParaRPr b="0" lang="fr-FR" sz="2750" spc="-1" strike="noStrike">
              <a:solidFill>
                <a:srgbClr val="58595b"/>
              </a:solidFill>
              <a:latin typeface="Arial"/>
            </a:endParaRPr>
          </a:p>
        </p:txBody>
      </p:sp>
      <p:graphicFrame>
        <p:nvGraphicFramePr>
          <p:cNvPr id="217" name="Content Placeholder 8"/>
          <p:cNvGraphicFramePr/>
          <p:nvPr/>
        </p:nvGraphicFramePr>
        <p:xfrm>
          <a:off x="348480" y="1554480"/>
          <a:ext cx="11462400" cy="930960"/>
        </p:xfrm>
        <a:graphic>
          <a:graphicData uri="http://schemas.openxmlformats.org/drawingml/2006/table">
            <a:tbl>
              <a:tblPr/>
              <a:tblGrid>
                <a:gridCol w="865080"/>
                <a:gridCol w="5150880"/>
                <a:gridCol w="5446440"/>
              </a:tblGrid>
              <a:tr h="347760">
                <a:tc>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tc>
                  <a:txBody>
                    <a:bodyPr anchor="t">
                      <a:noAutofit/>
                    </a:bodyPr>
                    <a:p>
                      <a:pPr>
                        <a:lnSpc>
                          <a:spcPct val="100000"/>
                        </a:lnSpc>
                      </a:pPr>
                      <a:r>
                        <a:rPr b="1" lang="fr-BE" sz="1800" spc="-1" strike="noStrike">
                          <a:solidFill>
                            <a:schemeClr val="lt1"/>
                          </a:solidFill>
                          <a:latin typeface="Arial"/>
                        </a:rPr>
                        <a:t>Question</a:t>
                      </a:r>
                      <a:endParaRPr b="0" lang="nl-BE"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tc>
                  <a:txBody>
                    <a:bodyPr anchor="t">
                      <a:noAutofit/>
                    </a:bodyPr>
                    <a:p>
                      <a:pPr>
                        <a:lnSpc>
                          <a:spcPct val="100000"/>
                        </a:lnSpc>
                      </a:pPr>
                      <a:r>
                        <a:rPr b="1" lang="fr-BE" sz="1800" spc="-1" strike="noStrike">
                          <a:solidFill>
                            <a:schemeClr val="lt1"/>
                          </a:solidFill>
                          <a:latin typeface="Arial"/>
                        </a:rPr>
                        <a:t>Answer</a:t>
                      </a:r>
                      <a:endParaRPr b="0" lang="nl-BE"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tr>
              <a:tr h="690840">
                <a:tc>
                  <a:txBody>
                    <a:bodyPr lIns="7560" rIns="7560" tIns="7560" bIns="0" anchor="t">
                      <a:noAutofit/>
                    </a:bodyPr>
                    <a:p>
                      <a:pPr>
                        <a:lnSpc>
                          <a:spcPct val="100000"/>
                        </a:lnSpc>
                      </a:pPr>
                      <a:r>
                        <a:rPr b="0" lang="fr-BE" sz="1200" spc="-1" strike="noStrike">
                          <a:solidFill>
                            <a:schemeClr val="dk1"/>
                          </a:solidFill>
                          <a:latin typeface="Arial"/>
                        </a:rPr>
                        <a:t>Q1</a:t>
                      </a:r>
                      <a:endParaRPr b="0" lang="nl-BE" sz="1200" spc="-1" strike="noStrike">
                        <a:latin typeface="Arial"/>
                      </a:endParaRPr>
                    </a:p>
                  </a:txBody>
                  <a:tcPr anchor="t" marL="7560" marR="756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c>
                  <a:tcPr anchor="ctr" marL="7560" marR="756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c>
                  <a:tcPr anchor="t" marL="7560" marR="756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r>
            </a:tbl>
          </a:graphicData>
        </a:graphic>
      </p:graphicFrame>
    </p:spTree>
  </p:cSld>
  <mc:AlternateContent>
    <mc:Choice Requires="p14">
      <p:transition p14:dur="10"/>
    </mc:Choice>
    <mc:Fallback>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0">
                                  <p:stCondLst>
                                    <p:cond delay="0"/>
                                  </p:stCondLst>
                                  <p:childTnLst>
                                    <p:set>
                                      <p:cBhvr>
                                        <p:cTn id="6" dur="1" fill="hold">
                                          <p:stCondLst>
                                            <p:cond delay="0"/>
                                          </p:stCondLst>
                                        </p:cTn>
                                        <p:tgtEl>
                                          <p:spTgt spid="217"/>
                                        </p:tgtEl>
                                        <p:attrNameLst>
                                          <p:attrName>style.visibility</p:attrName>
                                        </p:attrNameLst>
                                      </p:cBhvr>
                                      <p:to>
                                        <p:strVal val="visible"/>
                                      </p:to>
                                    </p:set>
                                    <p:animEffect filter="fade" transition="in">
                                      <p:cBhvr additive="repl">
                                        <p:cTn id="7" dur="15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title"/>
          </p:nvPr>
        </p:nvSpPr>
        <p:spPr>
          <a:xfrm>
            <a:off x="1851120" y="2254680"/>
            <a:ext cx="8477640" cy="965160"/>
          </a:xfrm>
          <a:prstGeom prst="rect">
            <a:avLst/>
          </a:prstGeom>
          <a:noFill/>
          <a:ln w="0">
            <a:noFill/>
          </a:ln>
        </p:spPr>
        <p:txBody>
          <a:bodyPr anchor="t">
            <a:noAutofit/>
          </a:bodyPr>
          <a:p>
            <a:pPr indent="0" algn="ctr">
              <a:lnSpc>
                <a:spcPts val="4501"/>
              </a:lnSpc>
              <a:buNone/>
            </a:pPr>
            <a:r>
              <a:rPr b="1" lang="fr-BE" sz="4000" spc="199" strike="noStrike" cap="all">
                <a:solidFill>
                  <a:srgbClr val="ffffff"/>
                </a:solidFill>
                <a:latin typeface="Arial"/>
              </a:rPr>
              <a:t>EAM 3.0</a:t>
            </a:r>
            <a:endParaRPr b="0" lang="fr-FR" sz="4000" spc="-1" strike="noStrike">
              <a:solidFill>
                <a:srgbClr val="58595b"/>
              </a:solidFill>
              <a:latin typeface="Arial"/>
            </a:endParaRPr>
          </a:p>
        </p:txBody>
      </p:sp>
    </p:spTree>
  </p:cSld>
  <mc:AlternateContent>
    <mc:Choice Requires="p14">
      <p:transition p14:dur="10"/>
    </mc:Choice>
    <mc:Fallback>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type="title"/>
          </p:nvPr>
        </p:nvSpPr>
        <p:spPr>
          <a:xfrm>
            <a:off x="543240" y="304920"/>
            <a:ext cx="11267280" cy="990360"/>
          </a:xfrm>
          <a:prstGeom prst="rect">
            <a:avLst/>
          </a:prstGeom>
          <a:noFill/>
          <a:ln w="0">
            <a:noFill/>
          </a:ln>
        </p:spPr>
        <p:txBody>
          <a:bodyPr tIns="72000" anchor="t">
            <a:noAutofit/>
          </a:bodyPr>
          <a:p>
            <a:pPr indent="0">
              <a:lnSpc>
                <a:spcPct val="100000"/>
              </a:lnSpc>
              <a:buNone/>
            </a:pPr>
            <a:r>
              <a:rPr b="1" lang="en-GB" sz="2750" spc="199" strike="noStrike">
                <a:solidFill>
                  <a:srgbClr val="ffffff"/>
                </a:solidFill>
                <a:latin typeface="Arial"/>
              </a:rPr>
              <a:t>EAM 3.0</a:t>
            </a:r>
            <a:endParaRPr b="0" lang="fr-FR" sz="2750" spc="-1" strike="noStrike">
              <a:solidFill>
                <a:srgbClr val="58595b"/>
              </a:solidFill>
              <a:latin typeface="Arial"/>
            </a:endParaRPr>
          </a:p>
        </p:txBody>
      </p:sp>
      <p:pic>
        <p:nvPicPr>
          <p:cNvPr id="220" name="Picture 4" descr=""/>
          <p:cNvPicPr/>
          <p:nvPr/>
        </p:nvPicPr>
        <p:blipFill>
          <a:blip r:embed="rId1"/>
          <a:srcRect l="12633" t="0" r="15827" b="0"/>
          <a:stretch/>
        </p:blipFill>
        <p:spPr>
          <a:xfrm>
            <a:off x="1017360" y="1500480"/>
            <a:ext cx="4449600" cy="3856680"/>
          </a:xfrm>
          <a:prstGeom prst="rect">
            <a:avLst/>
          </a:prstGeom>
          <a:ln w="0">
            <a:noFill/>
          </a:ln>
        </p:spPr>
      </p:pic>
      <p:sp>
        <p:nvSpPr>
          <p:cNvPr id="221" name="Content Placeholder 2"/>
          <p:cNvSpPr/>
          <p:nvPr/>
        </p:nvSpPr>
        <p:spPr>
          <a:xfrm>
            <a:off x="6177240" y="1577520"/>
            <a:ext cx="5482440" cy="4751640"/>
          </a:xfrm>
          <a:prstGeom prst="rect">
            <a:avLst/>
          </a:prstGeom>
          <a:noFill/>
          <a:ln w="0">
            <a:noFill/>
          </a:ln>
        </p:spPr>
        <p:style>
          <a:lnRef idx="0"/>
          <a:fillRef idx="0"/>
          <a:effectRef idx="0"/>
          <a:fontRef idx="minor"/>
        </p:style>
        <p:txBody>
          <a:bodyPr lIns="90000" rIns="90000" tIns="45000" bIns="45000" anchor="t">
            <a:noAutofit/>
          </a:bodyPr>
          <a:p>
            <a:pPr marL="343080" indent="-343080">
              <a:lnSpc>
                <a:spcPct val="100000"/>
              </a:lnSpc>
              <a:spcBef>
                <a:spcPts val="479"/>
              </a:spcBef>
              <a:buClr>
                <a:srgbClr val="b2d235"/>
              </a:buClr>
              <a:buFont typeface="Arial"/>
              <a:buChar char="•"/>
            </a:pPr>
            <a:r>
              <a:rPr b="1" lang="en-US" sz="2400" spc="-1" strike="noStrike">
                <a:solidFill>
                  <a:srgbClr val="58595b"/>
                </a:solidFill>
                <a:latin typeface="Arial"/>
              </a:rPr>
              <a:t>EAM is in production!</a:t>
            </a:r>
            <a:endParaRPr b="0" lang="nl-BE" sz="2400" spc="-1" strike="noStrike">
              <a:latin typeface="Arial"/>
            </a:endParaRPr>
          </a:p>
          <a:p>
            <a:pPr marL="343080" indent="-343080">
              <a:lnSpc>
                <a:spcPct val="100000"/>
              </a:lnSpc>
              <a:spcBef>
                <a:spcPts val="479"/>
              </a:spcBef>
              <a:buClr>
                <a:srgbClr val="b2d235"/>
              </a:buClr>
              <a:buFont typeface="Arial"/>
              <a:buChar char="-"/>
            </a:pPr>
            <a:r>
              <a:rPr b="0" lang="en-US" sz="2400" spc="-1" strike="noStrike">
                <a:solidFill>
                  <a:srgbClr val="58595b"/>
                </a:solidFill>
                <a:latin typeface="Arial"/>
              </a:rPr>
              <a:t>EAM Pilot has been successfully conducted </a:t>
            </a:r>
            <a:endParaRPr b="0" lang="nl-BE" sz="2400" spc="-1" strike="noStrike">
              <a:latin typeface="Arial"/>
            </a:endParaRPr>
          </a:p>
          <a:p>
            <a:pPr marL="343080" indent="-343080">
              <a:lnSpc>
                <a:spcPct val="100000"/>
              </a:lnSpc>
              <a:spcBef>
                <a:spcPts val="479"/>
              </a:spcBef>
              <a:buClr>
                <a:srgbClr val="b2d235"/>
              </a:buClr>
              <a:buFont typeface="Arial"/>
              <a:buChar char="-"/>
            </a:pPr>
            <a:r>
              <a:rPr b="0" lang="en-US" sz="2400" spc="-1" strike="noStrike">
                <a:solidFill>
                  <a:srgbClr val="58595b"/>
                </a:solidFill>
                <a:latin typeface="Arial"/>
              </a:rPr>
              <a:t>Next hospital in line has been contacted</a:t>
            </a:r>
            <a:endParaRPr b="0" lang="nl-BE" sz="2400" spc="-1" strike="noStrike">
              <a:latin typeface="Arial"/>
            </a:endParaRPr>
          </a:p>
          <a:p>
            <a:pPr>
              <a:lnSpc>
                <a:spcPct val="100000"/>
              </a:lnSpc>
              <a:spcBef>
                <a:spcPts val="479"/>
              </a:spcBef>
            </a:pPr>
            <a:endParaRPr b="0" lang="nl-BE" sz="2400" spc="-1" strike="noStrike">
              <a:latin typeface="Arial"/>
            </a:endParaRPr>
          </a:p>
          <a:p>
            <a:pPr marL="343080" indent="-343080">
              <a:lnSpc>
                <a:spcPct val="100000"/>
              </a:lnSpc>
              <a:spcBef>
                <a:spcPts val="479"/>
              </a:spcBef>
              <a:buClr>
                <a:srgbClr val="b2d235"/>
              </a:buClr>
              <a:buFont typeface="Arial"/>
              <a:buChar char="•"/>
            </a:pPr>
            <a:r>
              <a:rPr b="1" lang="en-US" sz="2400" spc="-1" strike="noStrike">
                <a:solidFill>
                  <a:srgbClr val="58595b"/>
                </a:solidFill>
                <a:latin typeface="Arial"/>
              </a:rPr>
              <a:t>EAM Documentation is available on DOCS, including:</a:t>
            </a:r>
            <a:endParaRPr b="0" lang="nl-BE" sz="2400" spc="-1" strike="noStrike">
              <a:latin typeface="Arial"/>
            </a:endParaRPr>
          </a:p>
          <a:p>
            <a:pPr marL="343080" indent="-343080">
              <a:lnSpc>
                <a:spcPct val="100000"/>
              </a:lnSpc>
              <a:spcBef>
                <a:spcPts val="479"/>
              </a:spcBef>
              <a:buClr>
                <a:srgbClr val="b2d235"/>
              </a:buClr>
              <a:buFont typeface="Arial"/>
              <a:buChar char="-"/>
            </a:pPr>
            <a:r>
              <a:rPr b="0" lang="en-US" sz="2400" spc="-1" strike="noStrike">
                <a:solidFill>
                  <a:srgbClr val="58595b"/>
                </a:solidFill>
                <a:latin typeface="Arial"/>
              </a:rPr>
              <a:t>Full manual (both for 3.0 &amp; 2.7)</a:t>
            </a:r>
            <a:endParaRPr b="0" lang="nl-BE" sz="2400" spc="-1" strike="noStrike">
              <a:latin typeface="Arial"/>
            </a:endParaRPr>
          </a:p>
          <a:p>
            <a:pPr marL="343080" indent="-343080">
              <a:lnSpc>
                <a:spcPct val="100000"/>
              </a:lnSpc>
              <a:spcBef>
                <a:spcPts val="479"/>
              </a:spcBef>
              <a:buClr>
                <a:srgbClr val="b2d235"/>
              </a:buClr>
              <a:buFont typeface="Arial"/>
              <a:buChar char="-"/>
            </a:pPr>
            <a:r>
              <a:rPr b="0" lang="en-US" sz="2400" spc="-1" strike="noStrike">
                <a:solidFill>
                  <a:srgbClr val="58595b"/>
                </a:solidFill>
                <a:latin typeface="Arial"/>
              </a:rPr>
              <a:t>Powerpoint presentation</a:t>
            </a:r>
            <a:endParaRPr b="0" lang="nl-BE" sz="2400" spc="-1" strike="noStrike">
              <a:latin typeface="Arial"/>
            </a:endParaRPr>
          </a:p>
          <a:p>
            <a:pPr marL="343080" indent="-343080">
              <a:lnSpc>
                <a:spcPct val="100000"/>
              </a:lnSpc>
              <a:spcBef>
                <a:spcPts val="479"/>
              </a:spcBef>
              <a:buClr>
                <a:srgbClr val="b2d235"/>
              </a:buClr>
              <a:buFont typeface="Arial"/>
              <a:buChar char="-"/>
            </a:pPr>
            <a:r>
              <a:rPr b="0" lang="en-US" sz="2400" spc="-1" strike="noStrike">
                <a:solidFill>
                  <a:srgbClr val="58595b"/>
                </a:solidFill>
                <a:latin typeface="Arial"/>
              </a:rPr>
              <a:t>Short tutorial videos (more to be added in due course)</a:t>
            </a:r>
            <a:endParaRPr b="0" lang="nl-BE" sz="24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title"/>
          </p:nvPr>
        </p:nvSpPr>
        <p:spPr>
          <a:xfrm>
            <a:off x="1851120" y="2254680"/>
            <a:ext cx="8477640" cy="965160"/>
          </a:xfrm>
          <a:prstGeom prst="rect">
            <a:avLst/>
          </a:prstGeom>
          <a:noFill/>
          <a:ln w="0">
            <a:noFill/>
          </a:ln>
        </p:spPr>
        <p:txBody>
          <a:bodyPr anchor="t">
            <a:noAutofit/>
          </a:bodyPr>
          <a:p>
            <a:pPr indent="0" algn="ctr">
              <a:lnSpc>
                <a:spcPts val="4501"/>
              </a:lnSpc>
              <a:buNone/>
            </a:pPr>
            <a:r>
              <a:rPr b="1" lang="fr-BE" sz="4000" spc="199" strike="noStrike" cap="all">
                <a:solidFill>
                  <a:srgbClr val="ffffff"/>
                </a:solidFill>
                <a:latin typeface="Arial"/>
              </a:rPr>
              <a:t>Architecture 2.5</a:t>
            </a:r>
            <a:endParaRPr b="0" lang="fr-FR" sz="4000" spc="-1" strike="noStrike">
              <a:solidFill>
                <a:srgbClr val="58595b"/>
              </a:solidFill>
              <a:latin typeface="Arial"/>
            </a:endParaRPr>
          </a:p>
        </p:txBody>
      </p:sp>
    </p:spTree>
  </p:cSld>
  <mc:AlternateContent>
    <mc:Choice Requires="p14">
      <p:transition p14:dur="10"/>
    </mc:Choice>
    <mc:Fallback>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PlaceHolder 1"/>
          <p:cNvSpPr>
            <a:spLocks noGrp="1"/>
          </p:cNvSpPr>
          <p:nvPr>
            <p:ph type="title"/>
          </p:nvPr>
        </p:nvSpPr>
        <p:spPr>
          <a:xfrm>
            <a:off x="543240" y="304920"/>
            <a:ext cx="11267280" cy="990360"/>
          </a:xfrm>
          <a:prstGeom prst="rect">
            <a:avLst/>
          </a:prstGeom>
          <a:noFill/>
          <a:ln w="0">
            <a:noFill/>
          </a:ln>
        </p:spPr>
        <p:txBody>
          <a:bodyPr tIns="72000" anchor="t">
            <a:noAutofit/>
          </a:bodyPr>
          <a:p>
            <a:pPr indent="0">
              <a:lnSpc>
                <a:spcPct val="100000"/>
              </a:lnSpc>
              <a:buNone/>
            </a:pPr>
            <a:r>
              <a:rPr b="1" lang="en-GB" sz="2750" spc="199" strike="noStrike">
                <a:solidFill>
                  <a:srgbClr val="ffffff"/>
                </a:solidFill>
                <a:latin typeface="Arial"/>
              </a:rPr>
              <a:t>Architecture 2.5</a:t>
            </a:r>
            <a:endParaRPr b="0" lang="fr-FR" sz="2750" spc="-1" strike="noStrike">
              <a:solidFill>
                <a:srgbClr val="58595b"/>
              </a:solidFill>
              <a:latin typeface="Arial"/>
            </a:endParaRPr>
          </a:p>
        </p:txBody>
      </p:sp>
      <p:sp>
        <p:nvSpPr>
          <p:cNvPr id="224" name="TextBox 4"/>
          <p:cNvSpPr/>
          <p:nvPr/>
        </p:nvSpPr>
        <p:spPr>
          <a:xfrm>
            <a:off x="373320" y="1670040"/>
            <a:ext cx="11437560" cy="3381480"/>
          </a:xfrm>
          <a:prstGeom prst="rect">
            <a:avLst/>
          </a:prstGeom>
          <a:noFill/>
          <a:ln w="0">
            <a:noFill/>
          </a:ln>
        </p:spPr>
        <p:style>
          <a:lnRef idx="0"/>
          <a:fillRef idx="0"/>
          <a:effectRef idx="0"/>
          <a:fontRef idx="minor"/>
        </p:style>
        <p:txBody>
          <a:bodyPr lIns="90000" rIns="90000" tIns="45000" bIns="45000" anchor="t">
            <a:spAutoFit/>
          </a:bodyPr>
          <a:p>
            <a:pPr marL="343080" indent="-343080">
              <a:lnSpc>
                <a:spcPct val="100000"/>
              </a:lnSpc>
              <a:buClr>
                <a:srgbClr val="58595b"/>
              </a:buClr>
              <a:buFont typeface="Arial"/>
              <a:buAutoNum type="arabicPeriod"/>
            </a:pPr>
            <a:r>
              <a:rPr b="0" lang="fr-BE" sz="1800" spc="-1" strike="noStrike">
                <a:solidFill>
                  <a:srgbClr val="58595b"/>
                </a:solidFill>
                <a:latin typeface="Arial"/>
              </a:rPr>
              <a:t>Architecture 2.5 released on the Online Acceptance Environment on 18/10. A mail was sent to all ICT Info Session contacts to notify them.</a:t>
            </a:r>
            <a:endParaRPr b="0" lang="nl-BE" sz="1800" spc="-1" strike="noStrike">
              <a:latin typeface="Arial"/>
            </a:endParaRPr>
          </a:p>
          <a:p>
            <a:pPr>
              <a:lnSpc>
                <a:spcPct val="100000"/>
              </a:lnSpc>
            </a:pPr>
            <a:endParaRPr b="0" lang="nl-BE" sz="1800" spc="-1" strike="noStrike">
              <a:latin typeface="Arial"/>
            </a:endParaRPr>
          </a:p>
          <a:p>
            <a:pPr marL="343080" indent="-343080">
              <a:lnSpc>
                <a:spcPct val="100000"/>
              </a:lnSpc>
              <a:buClr>
                <a:srgbClr val="58595b"/>
              </a:buClr>
              <a:buFont typeface="Arial"/>
              <a:buAutoNum type="arabicPeriod"/>
            </a:pPr>
            <a:r>
              <a:rPr b="0" lang="fr-BE" sz="1800" spc="-1" strike="noStrike">
                <a:solidFill>
                  <a:srgbClr val="58595b"/>
                </a:solidFill>
                <a:latin typeface="Arial"/>
              </a:rPr>
              <a:t>You’re all invited to test it and provide us with your feedback. Feedback received will be analysed and taken into account for potential further tweaks/adjustments. Please provide your feedback to the following: </a:t>
            </a:r>
            <a:r>
              <a:rPr b="0" lang="fr-BE" sz="1800" spc="-1" strike="noStrike" u="sng">
                <a:solidFill>
                  <a:srgbClr val="2d91a0"/>
                </a:solidFill>
                <a:uFillTx/>
                <a:latin typeface="Arial"/>
                <a:hlinkClick r:id="rId1"/>
              </a:rPr>
              <a:t>HDFeedback@sciensano.be</a:t>
            </a:r>
            <a:r>
              <a:rPr b="0" lang="fr-BE" sz="1800" spc="-1" strike="noStrike">
                <a:solidFill>
                  <a:srgbClr val="58595b"/>
                </a:solidFill>
                <a:latin typeface="Arial"/>
              </a:rPr>
              <a:t>. This brand new mailbox has been created with the aim of capturing your comments in a streamlined approach which will also allow us to act upon feedback in a prompt manner.</a:t>
            </a:r>
            <a:endParaRPr b="0" lang="nl-BE" sz="1800" spc="-1" strike="noStrike">
              <a:latin typeface="Arial"/>
            </a:endParaRPr>
          </a:p>
          <a:p>
            <a:pPr>
              <a:lnSpc>
                <a:spcPct val="100000"/>
              </a:lnSpc>
            </a:pPr>
            <a:endParaRPr b="0" lang="nl-BE" sz="1800" spc="-1" strike="noStrike">
              <a:latin typeface="Arial"/>
            </a:endParaRPr>
          </a:p>
          <a:p>
            <a:pPr marL="343080" indent="-343080">
              <a:lnSpc>
                <a:spcPct val="100000"/>
              </a:lnSpc>
              <a:buClr>
                <a:srgbClr val="58595b"/>
              </a:buClr>
              <a:buFont typeface="Arial"/>
              <a:buAutoNum type="arabicPeriod"/>
            </a:pPr>
            <a:r>
              <a:rPr b="0" lang="fr-BE" sz="1800" spc="-1" strike="noStrike">
                <a:solidFill>
                  <a:srgbClr val="58595b"/>
                </a:solidFill>
                <a:latin typeface="Arial"/>
              </a:rPr>
              <a:t>Go-live/production is on the night of October 30th.</a:t>
            </a:r>
            <a:endParaRPr b="0" lang="nl-BE" sz="1800" spc="-1" strike="noStrike">
              <a:latin typeface="Arial"/>
            </a:endParaRPr>
          </a:p>
          <a:p>
            <a:pPr>
              <a:lnSpc>
                <a:spcPct val="100000"/>
              </a:lnSpc>
            </a:pPr>
            <a:endParaRPr b="0" lang="nl-BE" sz="1800" spc="-1" strike="noStrike">
              <a:latin typeface="Arial"/>
            </a:endParaRPr>
          </a:p>
          <a:p>
            <a:pPr>
              <a:lnSpc>
                <a:spcPct val="100000"/>
              </a:lnSpc>
            </a:pPr>
            <a:endParaRPr b="0" lang="nl-BE" sz="1800" spc="-1" strike="noStrike">
              <a:latin typeface="Arial"/>
            </a:endParaRPr>
          </a:p>
          <a:p>
            <a:pPr>
              <a:lnSpc>
                <a:spcPct val="100000"/>
              </a:lnSpc>
            </a:pPr>
            <a:endParaRPr b="0" lang="nl-BE" sz="18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PlaceHolder 1"/>
          <p:cNvSpPr>
            <a:spLocks noGrp="1"/>
          </p:cNvSpPr>
          <p:nvPr>
            <p:ph type="title"/>
          </p:nvPr>
        </p:nvSpPr>
        <p:spPr>
          <a:xfrm>
            <a:off x="1851120" y="2254680"/>
            <a:ext cx="8477640" cy="965160"/>
          </a:xfrm>
          <a:prstGeom prst="rect">
            <a:avLst/>
          </a:prstGeom>
          <a:noFill/>
          <a:ln w="0">
            <a:noFill/>
          </a:ln>
        </p:spPr>
        <p:txBody>
          <a:bodyPr anchor="t">
            <a:noAutofit/>
          </a:bodyPr>
          <a:p>
            <a:pPr indent="0" algn="ctr">
              <a:lnSpc>
                <a:spcPts val="4501"/>
              </a:lnSpc>
              <a:buNone/>
            </a:pPr>
            <a:r>
              <a:rPr b="1" lang="fr-BE" sz="4000" spc="199" strike="noStrike" cap="all">
                <a:solidFill>
                  <a:srgbClr val="ffffff"/>
                </a:solidFill>
                <a:latin typeface="Arial"/>
              </a:rPr>
              <a:t>Incidents report</a:t>
            </a:r>
            <a:endParaRPr b="0" lang="fr-FR" sz="4000" spc="-1" strike="noStrike">
              <a:solidFill>
                <a:srgbClr val="58595b"/>
              </a:solidFill>
              <a:latin typeface="Arial"/>
            </a:endParaRPr>
          </a:p>
        </p:txBody>
      </p:sp>
    </p:spTree>
  </p:cSld>
  <mc:AlternateContent>
    <mc:Choice Requires="p14">
      <p:transition p14:dur="10"/>
    </mc:Choice>
    <mc:Fallback>
      <p:transition/>
    </mc:Fallback>
  </mc:AlternateContent>
</p:sld>
</file>

<file path=ppt/theme/theme1.xml><?xml version="1.0" encoding="utf-8"?>
<a:theme xmlns:a="http://schemas.openxmlformats.org/drawingml/2006/main" name="SC_theme">
  <a:themeElements>
    <a:clrScheme name="SC_colors">
      <a:dk1>
        <a:srgbClr val="58595b"/>
      </a:dk1>
      <a:lt1>
        <a:srgbClr val="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SC_theme">
  <a:themeElements>
    <a:clrScheme name="SC_colors">
      <a:dk1>
        <a:srgbClr val="58595b"/>
      </a:dk1>
      <a:lt1>
        <a:srgbClr val="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SC_theme">
  <a:themeElements>
    <a:clrScheme name="SC_colors">
      <a:dk1>
        <a:srgbClr val="58595b"/>
      </a:dk1>
      <a:lt1>
        <a:srgbClr val="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SC_theme">
  <a:themeElements>
    <a:clrScheme name="SC_colors">
      <a:dk1>
        <a:srgbClr val="58595b"/>
      </a:dk1>
      <a:lt1>
        <a:srgbClr val="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SC_theme">
  <a:themeElements>
    <a:clrScheme name="SC_colors">
      <a:dk1>
        <a:srgbClr val="58595b"/>
      </a:dk1>
      <a:lt1>
        <a:srgbClr val="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41655</TotalTime>
  <Application>View_PPTX_PLUS/7.4.0.3$Windows_X86_64 LibreOffice_project/</Application>
  <AppVersion>15.0000</AppVersion>
  <Words>645</Words>
  <Paragraphs>123</Paragraphs>
  <Company>SCIENSANO</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2018-09-19T06:42:22Z</dcterms:created>
  <dc:creator>Lode Journée</dc:creator>
  <dc:description/>
  <dc:language>nl-BE</dc:language>
  <cp:lastModifiedBy/>
  <dcterms:modified xsi:type="dcterms:W3CDTF">2023-10-24T10:54:35Z</dcterms:modified>
  <cp:revision>969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11</vt:i4>
  </property>
  <property fmtid="{D5CDD505-2E9C-101B-9397-08002B2CF9AE}" pid="3" name="PresentationFormat">
    <vt:lpwstr>Widescreen</vt:lpwstr>
  </property>
  <property fmtid="{D5CDD505-2E9C-101B-9397-08002B2CF9AE}" pid="4" name="Slides">
    <vt:i4>17</vt:i4>
  </property>
</Properties>
</file>