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5"/>
  </p:notesMasterIdLst>
  <p:handoutMasterIdLst>
    <p:handoutMasterId r:id="rId26"/>
  </p:handoutMasterIdLst>
  <p:sldIdLst>
    <p:sldId id="305" r:id="rId2"/>
    <p:sldId id="653" r:id="rId3"/>
    <p:sldId id="671" r:id="rId4"/>
    <p:sldId id="629" r:id="rId5"/>
    <p:sldId id="677" r:id="rId6"/>
    <p:sldId id="1378" r:id="rId7"/>
    <p:sldId id="1379" r:id="rId8"/>
    <p:sldId id="1377" r:id="rId9"/>
    <p:sldId id="683" r:id="rId10"/>
    <p:sldId id="678" r:id="rId11"/>
    <p:sldId id="659" r:id="rId12"/>
    <p:sldId id="666" r:id="rId13"/>
    <p:sldId id="665" r:id="rId14"/>
    <p:sldId id="660" r:id="rId15"/>
    <p:sldId id="684" r:id="rId16"/>
    <p:sldId id="1380" r:id="rId17"/>
    <p:sldId id="1381" r:id="rId18"/>
    <p:sldId id="1374" r:id="rId19"/>
    <p:sldId id="1376" r:id="rId20"/>
    <p:sldId id="1375" r:id="rId21"/>
    <p:sldId id="622" r:id="rId22"/>
    <p:sldId id="628" r:id="rId23"/>
    <p:sldId id="600" r:id="rId24"/>
  </p:sldIdLst>
  <p:sldSz cx="12192000" cy="6858000"/>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49" userDrawn="1">
          <p15:clr>
            <a:srgbClr val="A4A3A4"/>
          </p15:clr>
        </p15:guide>
        <p15:guide id="2" pos="340" userDrawn="1">
          <p15:clr>
            <a:srgbClr val="A4A3A4"/>
          </p15:clr>
        </p15:guide>
        <p15:guide id="3" pos="7427"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D195DE3-1241-A2F3-D432-39B1642F9FD9}" name="Hélène Ameels" initials="HA" userId="nS9adEN9oohL3Jtww3/2cp7BBTUKoJxJDMkRs6VgoCg=" providerId="None"/>
  <p188:author id="{1F6331FD-ED35-1311-89F0-923698E7BE4B}" name="Luc De Peuter" initials="LDP [2]" userId="Luc De Peuter"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Rosewick, Nicolas" initials="RN" lastIdx="5" clrIdx="0">
    <p:extLst>
      <p:ext uri="{19B8F6BF-5375-455C-9EA6-DF929625EA0E}">
        <p15:presenceInfo xmlns:p15="http://schemas.microsoft.com/office/powerpoint/2012/main" userId="S-1-5-21-1672835442-599339703-324685044-21552" providerId="AD"/>
      </p:ext>
    </p:extLst>
  </p:cmAuthor>
  <p:cmAuthor id="2" name="Luc De Peuter" initials="LDP" lastIdx="6" clrIdx="1">
    <p:extLst>
      <p:ext uri="{19B8F6BF-5375-455C-9EA6-DF929625EA0E}">
        <p15:presenceInfo xmlns:p15="http://schemas.microsoft.com/office/powerpoint/2012/main" userId="6b48b71d65b62205" providerId="Windows Live"/>
      </p:ext>
    </p:extLst>
  </p:cmAuthor>
  <p:cmAuthor id="3" name="Luc De Peuter" initials="LDP [2]" lastIdx="8" clrIdx="2">
    <p:extLst>
      <p:ext uri="{19B8F6BF-5375-455C-9EA6-DF929625EA0E}">
        <p15:presenceInfo xmlns:p15="http://schemas.microsoft.com/office/powerpoint/2012/main" userId="Luc De Peut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9AA41"/>
    <a:srgbClr val="39B54A"/>
    <a:srgbClr val="EEEFF1"/>
    <a:srgbClr val="6DD17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144" autoAdjust="0"/>
    <p:restoredTop sz="84649" autoAdjust="0"/>
  </p:normalViewPr>
  <p:slideViewPr>
    <p:cSldViewPr snapToGrid="0" showGuides="1">
      <p:cViewPr varScale="1">
        <p:scale>
          <a:sx n="119" d="100"/>
          <a:sy n="119" d="100"/>
        </p:scale>
        <p:origin x="102" y="396"/>
      </p:cViewPr>
      <p:guideLst>
        <p:guide orient="horz" pos="4149"/>
        <p:guide pos="340"/>
        <p:guide pos="7427"/>
      </p:guideLst>
    </p:cSldViewPr>
  </p:slideViewPr>
  <p:outlineViewPr>
    <p:cViewPr>
      <p:scale>
        <a:sx n="33" d="100"/>
        <a:sy n="33" d="100"/>
      </p:scale>
      <p:origin x="0" y="0"/>
    </p:cViewPr>
  </p:outlineViewPr>
  <p:notesTextViewPr>
    <p:cViewPr>
      <p:scale>
        <a:sx n="1" d="1"/>
        <a:sy n="1" d="1"/>
      </p:scale>
      <p:origin x="0" y="0"/>
    </p:cViewPr>
  </p:notesTextViewPr>
  <p:sorterViewPr>
    <p:cViewPr>
      <p:scale>
        <a:sx n="200" d="100"/>
        <a:sy n="200" d="100"/>
      </p:scale>
      <p:origin x="0" y="0"/>
    </p:cViewPr>
  </p:sorterViewPr>
  <p:notesViewPr>
    <p:cSldViewPr snapToGrid="0" showGuides="1">
      <p:cViewPr varScale="1">
        <p:scale>
          <a:sx n="86" d="100"/>
          <a:sy n="86" d="100"/>
        </p:scale>
        <p:origin x="3786"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Blad1!$B$1</c:f>
              <c:strCache>
                <c:ptCount val="1"/>
                <c:pt idx="0">
                  <c:v>Incidents</c:v>
                </c:pt>
              </c:strCache>
            </c:strRef>
          </c:tx>
          <c:spPr>
            <a:solidFill>
              <a:schemeClr val="accent1"/>
            </a:solidFill>
            <a:ln>
              <a:noFill/>
            </a:ln>
            <a:effectLst/>
          </c:spPr>
          <c:invertIfNegative val="0"/>
          <c:cat>
            <c:strRef>
              <c:f>Blad1!$A$2:$A$8</c:f>
              <c:strCache>
                <c:ptCount val="7"/>
                <c:pt idx="0">
                  <c:v>01/09</c:v>
                </c:pt>
                <c:pt idx="1">
                  <c:v>08/09</c:v>
                </c:pt>
                <c:pt idx="2">
                  <c:v>15/09</c:v>
                </c:pt>
                <c:pt idx="3">
                  <c:v>22/09</c:v>
                </c:pt>
                <c:pt idx="4">
                  <c:v>29/09</c:v>
                </c:pt>
                <c:pt idx="5">
                  <c:v>06/09</c:v>
                </c:pt>
                <c:pt idx="6">
                  <c:v>13/09</c:v>
                </c:pt>
              </c:strCache>
            </c:strRef>
          </c:cat>
          <c:val>
            <c:numRef>
              <c:f>Blad1!$B$2:$B$8</c:f>
              <c:numCache>
                <c:formatCode>General</c:formatCode>
                <c:ptCount val="7"/>
                <c:pt idx="0">
                  <c:v>303</c:v>
                </c:pt>
                <c:pt idx="1">
                  <c:v>269</c:v>
                </c:pt>
                <c:pt idx="2">
                  <c:v>230</c:v>
                </c:pt>
                <c:pt idx="3">
                  <c:v>218</c:v>
                </c:pt>
                <c:pt idx="4">
                  <c:v>220</c:v>
                </c:pt>
                <c:pt idx="5">
                  <c:v>210</c:v>
                </c:pt>
                <c:pt idx="6">
                  <c:v>193</c:v>
                </c:pt>
              </c:numCache>
            </c:numRef>
          </c:val>
          <c:extLst>
            <c:ext xmlns:c16="http://schemas.microsoft.com/office/drawing/2014/chart" uri="{C3380CC4-5D6E-409C-BE32-E72D297353CC}">
              <c16:uniqueId val="{00000000-6C3F-4764-ADA4-72DF2BFC8128}"/>
            </c:ext>
          </c:extLst>
        </c:ser>
        <c:ser>
          <c:idx val="1"/>
          <c:order val="1"/>
          <c:tx>
            <c:strRef>
              <c:f>Blad1!$C$1</c:f>
              <c:strCache>
                <c:ptCount val="1"/>
                <c:pt idx="0">
                  <c:v>Requests</c:v>
                </c:pt>
              </c:strCache>
            </c:strRef>
          </c:tx>
          <c:spPr>
            <a:solidFill>
              <a:schemeClr val="accent2"/>
            </a:solidFill>
            <a:ln>
              <a:noFill/>
            </a:ln>
            <a:effectLst/>
          </c:spPr>
          <c:invertIfNegative val="0"/>
          <c:cat>
            <c:strRef>
              <c:f>Blad1!$A$2:$A$8</c:f>
              <c:strCache>
                <c:ptCount val="7"/>
                <c:pt idx="0">
                  <c:v>01/09</c:v>
                </c:pt>
                <c:pt idx="1">
                  <c:v>08/09</c:v>
                </c:pt>
                <c:pt idx="2">
                  <c:v>15/09</c:v>
                </c:pt>
                <c:pt idx="3">
                  <c:v>22/09</c:v>
                </c:pt>
                <c:pt idx="4">
                  <c:v>29/09</c:v>
                </c:pt>
                <c:pt idx="5">
                  <c:v>06/09</c:v>
                </c:pt>
                <c:pt idx="6">
                  <c:v>13/09</c:v>
                </c:pt>
              </c:strCache>
            </c:strRef>
          </c:cat>
          <c:val>
            <c:numRef>
              <c:f>Blad1!$C$2:$C$8</c:f>
              <c:numCache>
                <c:formatCode>General</c:formatCode>
                <c:ptCount val="7"/>
                <c:pt idx="0">
                  <c:v>332</c:v>
                </c:pt>
                <c:pt idx="1">
                  <c:v>303</c:v>
                </c:pt>
                <c:pt idx="2">
                  <c:v>306</c:v>
                </c:pt>
                <c:pt idx="3">
                  <c:v>311</c:v>
                </c:pt>
                <c:pt idx="4">
                  <c:v>326</c:v>
                </c:pt>
                <c:pt idx="5">
                  <c:v>305</c:v>
                </c:pt>
                <c:pt idx="6">
                  <c:v>360</c:v>
                </c:pt>
              </c:numCache>
            </c:numRef>
          </c:val>
          <c:extLst>
            <c:ext xmlns:c16="http://schemas.microsoft.com/office/drawing/2014/chart" uri="{C3380CC4-5D6E-409C-BE32-E72D297353CC}">
              <c16:uniqueId val="{00000001-6C3F-4764-ADA4-72DF2BFC8128}"/>
            </c:ext>
          </c:extLst>
        </c:ser>
        <c:dLbls>
          <c:showLegendKey val="0"/>
          <c:showVal val="0"/>
          <c:showCatName val="0"/>
          <c:showSerName val="0"/>
          <c:showPercent val="0"/>
          <c:showBubbleSize val="0"/>
        </c:dLbls>
        <c:gapWidth val="219"/>
        <c:overlap val="-27"/>
        <c:axId val="1897018736"/>
        <c:axId val="1912989200"/>
      </c:barChart>
      <c:catAx>
        <c:axId val="18970187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nl-BE"/>
          </a:p>
        </c:txPr>
        <c:crossAx val="1912989200"/>
        <c:crosses val="autoZero"/>
        <c:auto val="1"/>
        <c:lblAlgn val="ctr"/>
        <c:lblOffset val="100"/>
        <c:noMultiLvlLbl val="0"/>
      </c:catAx>
      <c:valAx>
        <c:axId val="19129892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nl-BE"/>
          </a:p>
        </c:txPr>
        <c:crossAx val="18970187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l-B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BE"/>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Blad1!$B$1</c:f>
              <c:strCache>
                <c:ptCount val="1"/>
                <c:pt idx="0">
                  <c:v>Incidents</c:v>
                </c:pt>
              </c:strCache>
            </c:strRef>
          </c:tx>
          <c:spPr>
            <a:solidFill>
              <a:schemeClr val="accent1"/>
            </a:solidFill>
            <a:ln>
              <a:noFill/>
            </a:ln>
            <a:effectLst/>
          </c:spPr>
          <c:invertIfNegative val="0"/>
          <c:cat>
            <c:strRef>
              <c:f>Blad1!$A$2:$A$7</c:f>
              <c:strCache>
                <c:ptCount val="6"/>
                <c:pt idx="0">
                  <c:v>07/09</c:v>
                </c:pt>
                <c:pt idx="1">
                  <c:v>14/09</c:v>
                </c:pt>
                <c:pt idx="2">
                  <c:v>21/09</c:v>
                </c:pt>
                <c:pt idx="3">
                  <c:v>28/09</c:v>
                </c:pt>
                <c:pt idx="4">
                  <c:v>06/10</c:v>
                </c:pt>
                <c:pt idx="5">
                  <c:v>13/10</c:v>
                </c:pt>
              </c:strCache>
            </c:strRef>
          </c:cat>
          <c:val>
            <c:numRef>
              <c:f>Blad1!$B$2:$B$7</c:f>
              <c:numCache>
                <c:formatCode>General</c:formatCode>
                <c:ptCount val="6"/>
                <c:pt idx="0">
                  <c:v>31</c:v>
                </c:pt>
                <c:pt idx="1">
                  <c:v>41</c:v>
                </c:pt>
                <c:pt idx="2">
                  <c:v>38</c:v>
                </c:pt>
                <c:pt idx="3">
                  <c:v>27</c:v>
                </c:pt>
                <c:pt idx="4">
                  <c:v>40</c:v>
                </c:pt>
                <c:pt idx="5">
                  <c:v>14</c:v>
                </c:pt>
              </c:numCache>
            </c:numRef>
          </c:val>
          <c:extLst>
            <c:ext xmlns:c16="http://schemas.microsoft.com/office/drawing/2014/chart" uri="{C3380CC4-5D6E-409C-BE32-E72D297353CC}">
              <c16:uniqueId val="{00000000-0319-451A-8CB3-33B03F670B76}"/>
            </c:ext>
          </c:extLst>
        </c:ser>
        <c:ser>
          <c:idx val="1"/>
          <c:order val="1"/>
          <c:tx>
            <c:strRef>
              <c:f>Blad1!$C$1</c:f>
              <c:strCache>
                <c:ptCount val="1"/>
                <c:pt idx="0">
                  <c:v>Requests</c:v>
                </c:pt>
              </c:strCache>
            </c:strRef>
          </c:tx>
          <c:spPr>
            <a:solidFill>
              <a:schemeClr val="accent2"/>
            </a:solidFill>
            <a:ln>
              <a:noFill/>
            </a:ln>
            <a:effectLst/>
          </c:spPr>
          <c:invertIfNegative val="0"/>
          <c:cat>
            <c:strRef>
              <c:f>Blad1!$A$2:$A$7</c:f>
              <c:strCache>
                <c:ptCount val="6"/>
                <c:pt idx="0">
                  <c:v>07/09</c:v>
                </c:pt>
                <c:pt idx="1">
                  <c:v>14/09</c:v>
                </c:pt>
                <c:pt idx="2">
                  <c:v>21/09</c:v>
                </c:pt>
                <c:pt idx="3">
                  <c:v>28/09</c:v>
                </c:pt>
                <c:pt idx="4">
                  <c:v>06/10</c:v>
                </c:pt>
                <c:pt idx="5">
                  <c:v>13/10</c:v>
                </c:pt>
              </c:strCache>
            </c:strRef>
          </c:cat>
          <c:val>
            <c:numRef>
              <c:f>Blad1!$C$2:$C$7</c:f>
              <c:numCache>
                <c:formatCode>General</c:formatCode>
                <c:ptCount val="6"/>
                <c:pt idx="0">
                  <c:v>40</c:v>
                </c:pt>
                <c:pt idx="1">
                  <c:v>72</c:v>
                </c:pt>
                <c:pt idx="2">
                  <c:v>65</c:v>
                </c:pt>
                <c:pt idx="3">
                  <c:v>46</c:v>
                </c:pt>
                <c:pt idx="4">
                  <c:v>87</c:v>
                </c:pt>
                <c:pt idx="5">
                  <c:v>48</c:v>
                </c:pt>
              </c:numCache>
            </c:numRef>
          </c:val>
          <c:extLst>
            <c:ext xmlns:c16="http://schemas.microsoft.com/office/drawing/2014/chart" uri="{C3380CC4-5D6E-409C-BE32-E72D297353CC}">
              <c16:uniqueId val="{00000003-0319-451A-8CB3-33B03F670B76}"/>
            </c:ext>
          </c:extLst>
        </c:ser>
        <c:dLbls>
          <c:showLegendKey val="0"/>
          <c:showVal val="0"/>
          <c:showCatName val="0"/>
          <c:showSerName val="0"/>
          <c:showPercent val="0"/>
          <c:showBubbleSize val="0"/>
        </c:dLbls>
        <c:gapWidth val="219"/>
        <c:overlap val="-27"/>
        <c:axId val="1847731919"/>
        <c:axId val="1170937615"/>
      </c:barChart>
      <c:catAx>
        <c:axId val="18477319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nl-BE"/>
          </a:p>
        </c:txPr>
        <c:crossAx val="1170937615"/>
        <c:crosses val="autoZero"/>
        <c:auto val="1"/>
        <c:lblAlgn val="ctr"/>
        <c:lblOffset val="100"/>
        <c:noMultiLvlLbl val="0"/>
      </c:catAx>
      <c:valAx>
        <c:axId val="117093761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nl-BE"/>
          </a:p>
        </c:txPr>
        <c:crossAx val="184773191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l-B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B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0.25023</cdr:x>
      <cdr:y>0.15505</cdr:y>
    </cdr:from>
    <cdr:to>
      <cdr:x>0.90219</cdr:x>
      <cdr:y>0.15505</cdr:y>
    </cdr:to>
    <cdr:cxnSp macro="">
      <cdr:nvCxnSpPr>
        <cdr:cNvPr id="3" name="Rechte verbindingslijn met pijl 2">
          <a:extLst xmlns:a="http://schemas.openxmlformats.org/drawingml/2006/main">
            <a:ext uri="{FF2B5EF4-FFF2-40B4-BE49-F238E27FC236}">
              <a16:creationId xmlns:a16="http://schemas.microsoft.com/office/drawing/2014/main" id="{82B64BF2-C3D1-4F6E-6686-18FBCD72E83A}"/>
            </a:ext>
          </a:extLst>
        </cdr:cNvPr>
        <cdr:cNvCxnSpPr/>
      </cdr:nvCxnSpPr>
      <cdr:spPr>
        <a:xfrm xmlns:a="http://schemas.openxmlformats.org/drawingml/2006/main">
          <a:off x="1882472" y="719169"/>
          <a:ext cx="4904675" cy="0"/>
        </a:xfrm>
        <a:prstGeom xmlns:a="http://schemas.openxmlformats.org/drawingml/2006/main" prst="straightConnector1">
          <a:avLst/>
        </a:prstGeom>
        <a:ln xmlns:a="http://schemas.openxmlformats.org/drawingml/2006/main" w="76200">
          <a:solidFill>
            <a:srgbClr val="FFC000"/>
          </a:solidFill>
          <a:tailEnd type="triangle"/>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BE" dirty="0"/>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1D292A0-805A-4059-9AA9-877A887A1296}" type="datetimeFigureOut">
              <a:rPr lang="fr-BE" sz="900" smtClean="0">
                <a:solidFill>
                  <a:schemeClr val="tx2"/>
                </a:solidFill>
                <a:latin typeface="Arial" panose="020B0604020202020204" pitchFamily="34" charset="0"/>
                <a:cs typeface="Arial" panose="020B0604020202020204" pitchFamily="34" charset="0"/>
              </a:rPr>
              <a:t>13-10-23</a:t>
            </a:fld>
            <a:endParaRPr lang="fr-BE" sz="900" dirty="0">
              <a:solidFill>
                <a:schemeClr val="tx2"/>
              </a:solidFill>
              <a:latin typeface="Arial" panose="020B0604020202020204" pitchFamily="34" charset="0"/>
              <a:cs typeface="Arial" panose="020B0604020202020204" pitchFamily="34" charset="0"/>
            </a:endParaRPr>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BE" dirty="0"/>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5221B27-C6B0-4811-8D88-B545EBB0EB35}" type="slidenum">
              <a:rPr lang="fr-BE" sz="900" smtClean="0">
                <a:solidFill>
                  <a:schemeClr val="tx2"/>
                </a:solidFill>
                <a:latin typeface="Arial" panose="020B0604020202020204" pitchFamily="34" charset="0"/>
                <a:cs typeface="Arial" panose="020B0604020202020204" pitchFamily="34" charset="0"/>
              </a:rPr>
              <a:t>‹nr.›</a:t>
            </a:fld>
            <a:endParaRPr lang="fr-BE" sz="900" dirty="0">
              <a:solidFill>
                <a:schemeClr val="tx2"/>
              </a:solidFill>
              <a:latin typeface="Arial" panose="020B0604020202020204" pitchFamily="34" charset="0"/>
              <a:cs typeface="Arial" panose="020B0604020202020204" pitchFamily="34" charset="0"/>
            </a:endParaRPr>
          </a:p>
        </p:txBody>
      </p:sp>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971800" cy="622809"/>
          </a:xfrm>
          <a:prstGeom prst="rect">
            <a:avLst/>
          </a:prstGeom>
        </p:spPr>
      </p:pic>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7" y="8577555"/>
            <a:ext cx="2973387" cy="566445"/>
          </a:xfrm>
          <a:prstGeom prst="rect">
            <a:avLst/>
          </a:prstGeom>
        </p:spPr>
      </p:pic>
    </p:spTree>
    <p:extLst>
      <p:ext uri="{BB962C8B-B14F-4D97-AF65-F5344CB8AC3E}">
        <p14:creationId xmlns:p14="http://schemas.microsoft.com/office/powerpoint/2010/main" val="26634929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900">
                <a:solidFill>
                  <a:schemeClr val="tx2"/>
                </a:solidFill>
                <a:latin typeface="Arial" panose="020B0604020202020204" pitchFamily="34" charset="0"/>
                <a:cs typeface="Arial" panose="020B0604020202020204" pitchFamily="34" charset="0"/>
              </a:defRPr>
            </a:lvl1pPr>
          </a:lstStyle>
          <a:p>
            <a:endParaRPr lang="fr-BE" dirty="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900">
                <a:solidFill>
                  <a:schemeClr val="tx2"/>
                </a:solidFill>
                <a:latin typeface="Arial" panose="020B0604020202020204" pitchFamily="34" charset="0"/>
                <a:cs typeface="Arial" panose="020B0604020202020204" pitchFamily="34" charset="0"/>
              </a:defRPr>
            </a:lvl1pPr>
          </a:lstStyle>
          <a:p>
            <a:fld id="{1943BE28-ECCD-4C41-8FE2-D9623EDDEB89}" type="datetimeFigureOut">
              <a:rPr lang="fr-BE" smtClean="0"/>
              <a:pPr/>
              <a:t>13-10-23</a:t>
            </a:fld>
            <a:endParaRPr lang="fr-BE" dirty="0"/>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BE" dirty="0"/>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900">
                <a:solidFill>
                  <a:schemeClr val="tx2"/>
                </a:solidFill>
                <a:latin typeface="Arial" panose="020B0604020202020204" pitchFamily="34" charset="0"/>
                <a:cs typeface="Arial" panose="020B0604020202020204" pitchFamily="34" charset="0"/>
              </a:defRPr>
            </a:lvl1pPr>
          </a:lstStyle>
          <a:p>
            <a:endParaRPr lang="fr-BE" dirty="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900">
                <a:solidFill>
                  <a:schemeClr val="tx2"/>
                </a:solidFill>
                <a:latin typeface="Arial" panose="020B0604020202020204" pitchFamily="34" charset="0"/>
                <a:cs typeface="Arial" panose="020B0604020202020204" pitchFamily="34" charset="0"/>
              </a:defRPr>
            </a:lvl1pPr>
          </a:lstStyle>
          <a:p>
            <a:fld id="{09929560-9267-4A0D-9C12-28DEC81F28C9}" type="slidenum">
              <a:rPr lang="fr-BE" smtClean="0"/>
              <a:pPr/>
              <a:t>‹nr.›</a:t>
            </a:fld>
            <a:endParaRPr lang="fr-BE" dirty="0"/>
          </a:p>
        </p:txBody>
      </p:sp>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971800" cy="622809"/>
          </a:xfrm>
          <a:prstGeom prst="rect">
            <a:avLst/>
          </a:prstGeom>
        </p:spPr>
      </p:pic>
      <p:pic>
        <p:nvPicPr>
          <p:cNvPr id="9" name="Imag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577857"/>
            <a:ext cx="2971800" cy="566143"/>
          </a:xfrm>
          <a:prstGeom prst="rect">
            <a:avLst/>
          </a:prstGeom>
        </p:spPr>
      </p:pic>
    </p:spTree>
    <p:extLst>
      <p:ext uri="{BB962C8B-B14F-4D97-AF65-F5344CB8AC3E}">
        <p14:creationId xmlns:p14="http://schemas.microsoft.com/office/powerpoint/2010/main" val="9917375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09929560-9267-4A0D-9C12-28DEC81F28C9}" type="slidenum">
              <a:rPr lang="fr-BE" smtClean="0"/>
              <a:pPr/>
              <a:t>1</a:t>
            </a:fld>
            <a:endParaRPr lang="fr-BE" dirty="0"/>
          </a:p>
        </p:txBody>
      </p:sp>
    </p:spTree>
    <p:extLst>
      <p:ext uri="{BB962C8B-B14F-4D97-AF65-F5344CB8AC3E}">
        <p14:creationId xmlns:p14="http://schemas.microsoft.com/office/powerpoint/2010/main" val="27234239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noProof="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9929560-9267-4A0D-9C12-28DEC81F28C9}" type="slidenum">
              <a:rPr kumimoji="0" lang="fr-BE" sz="900" b="0" i="0" u="none" strike="noStrike" kern="1200" cap="none" spc="0" normalizeH="0" baseline="0" noProof="0" smtClean="0">
                <a:ln>
                  <a:noFill/>
                </a:ln>
                <a:solidFill>
                  <a:srgbClr val="58595B"/>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fr-BE" sz="900" b="0" i="0" u="none" strike="noStrike" kern="1200" cap="none" spc="0" normalizeH="0" baseline="0" noProof="0" dirty="0">
              <a:ln>
                <a:noFill/>
              </a:ln>
              <a:solidFill>
                <a:srgbClr val="58595B"/>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475069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09929560-9267-4A0D-9C12-28DEC81F28C9}" type="slidenum">
              <a:rPr lang="fr-BE" smtClean="0"/>
              <a:pPr/>
              <a:t>15</a:t>
            </a:fld>
            <a:endParaRPr lang="fr-BE" dirty="0"/>
          </a:p>
        </p:txBody>
      </p:sp>
    </p:spTree>
    <p:extLst>
      <p:ext uri="{BB962C8B-B14F-4D97-AF65-F5344CB8AC3E}">
        <p14:creationId xmlns:p14="http://schemas.microsoft.com/office/powerpoint/2010/main" val="4079433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09929560-9267-4A0D-9C12-28DEC81F28C9}" type="slidenum">
              <a:rPr lang="fr-BE" smtClean="0"/>
              <a:pPr/>
              <a:t>18</a:t>
            </a:fld>
            <a:endParaRPr lang="fr-BE" dirty="0"/>
          </a:p>
        </p:txBody>
      </p:sp>
    </p:spTree>
    <p:extLst>
      <p:ext uri="{BB962C8B-B14F-4D97-AF65-F5344CB8AC3E}">
        <p14:creationId xmlns:p14="http://schemas.microsoft.com/office/powerpoint/2010/main" val="42262644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noProof="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9929560-9267-4A0D-9C12-28DEC81F28C9}" type="slidenum">
              <a:rPr kumimoji="0" lang="fr-BE" sz="900" b="0" i="0" u="none" strike="noStrike" kern="1200" cap="none" spc="0" normalizeH="0" baseline="0" noProof="0" smtClean="0">
                <a:ln>
                  <a:noFill/>
                </a:ln>
                <a:solidFill>
                  <a:srgbClr val="58595B"/>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fr-BE" sz="900" b="0" i="0" u="none" strike="noStrike" kern="1200" cap="none" spc="0" normalizeH="0" baseline="0" noProof="0" dirty="0">
              <a:ln>
                <a:noFill/>
              </a:ln>
              <a:solidFill>
                <a:srgbClr val="58595B"/>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8881587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09929560-9267-4A0D-9C12-28DEC81F28C9}" type="slidenum">
              <a:rPr lang="fr-BE" smtClean="0"/>
              <a:pPr/>
              <a:t>20</a:t>
            </a:fld>
            <a:endParaRPr lang="fr-BE" dirty="0"/>
          </a:p>
        </p:txBody>
      </p:sp>
    </p:spTree>
    <p:extLst>
      <p:ext uri="{BB962C8B-B14F-4D97-AF65-F5344CB8AC3E}">
        <p14:creationId xmlns:p14="http://schemas.microsoft.com/office/powerpoint/2010/main" val="19347319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noProof="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9929560-9267-4A0D-9C12-28DEC81F28C9}" type="slidenum">
              <a:rPr kumimoji="0" lang="fr-BE" sz="900" b="0" i="0" u="none" strike="noStrike" kern="1200" cap="none" spc="0" normalizeH="0" baseline="0" noProof="0" smtClean="0">
                <a:ln>
                  <a:noFill/>
                </a:ln>
                <a:solidFill>
                  <a:srgbClr val="58595B"/>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fr-BE" sz="900" b="0" i="0" u="none" strike="noStrike" kern="1200" cap="none" spc="0" normalizeH="0" baseline="0" noProof="0" dirty="0">
              <a:ln>
                <a:noFill/>
              </a:ln>
              <a:solidFill>
                <a:srgbClr val="58595B"/>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9096041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09929560-9267-4A0D-9C12-28DEC81F28C9}" type="slidenum">
              <a:rPr lang="fr-BE" smtClean="0"/>
              <a:pPr/>
              <a:t>2</a:t>
            </a:fld>
            <a:endParaRPr lang="fr-BE" dirty="0"/>
          </a:p>
        </p:txBody>
      </p:sp>
    </p:spTree>
    <p:extLst>
      <p:ext uri="{BB962C8B-B14F-4D97-AF65-F5344CB8AC3E}">
        <p14:creationId xmlns:p14="http://schemas.microsoft.com/office/powerpoint/2010/main" val="31662715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09929560-9267-4A0D-9C12-28DEC81F28C9}" type="slidenum">
              <a:rPr lang="fr-BE" smtClean="0"/>
              <a:pPr/>
              <a:t>3</a:t>
            </a:fld>
            <a:endParaRPr lang="fr-BE" dirty="0"/>
          </a:p>
        </p:txBody>
      </p:sp>
    </p:spTree>
    <p:extLst>
      <p:ext uri="{BB962C8B-B14F-4D97-AF65-F5344CB8AC3E}">
        <p14:creationId xmlns:p14="http://schemas.microsoft.com/office/powerpoint/2010/main" val="20103650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noProof="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9929560-9267-4A0D-9C12-28DEC81F28C9}" type="slidenum">
              <a:rPr kumimoji="0" lang="fr-BE" sz="900" b="0" i="0" u="none" strike="noStrike" kern="1200" cap="none" spc="0" normalizeH="0" baseline="0" noProof="0" smtClean="0">
                <a:ln>
                  <a:noFill/>
                </a:ln>
                <a:solidFill>
                  <a:srgbClr val="58595B"/>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fr-BE" sz="900" b="0" i="0" u="none" strike="noStrike" kern="1200" cap="none" spc="0" normalizeH="0" baseline="0" noProof="0" dirty="0">
              <a:ln>
                <a:noFill/>
              </a:ln>
              <a:solidFill>
                <a:srgbClr val="58595B"/>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1581380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09929560-9267-4A0D-9C12-28DEC81F28C9}" type="slidenum">
              <a:rPr lang="fr-BE" smtClean="0"/>
              <a:pPr/>
              <a:t>5</a:t>
            </a:fld>
            <a:endParaRPr lang="fr-BE" dirty="0"/>
          </a:p>
        </p:txBody>
      </p:sp>
    </p:spTree>
    <p:extLst>
      <p:ext uri="{BB962C8B-B14F-4D97-AF65-F5344CB8AC3E}">
        <p14:creationId xmlns:p14="http://schemas.microsoft.com/office/powerpoint/2010/main" val="2329672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09929560-9267-4A0D-9C12-28DEC81F28C9}" type="slidenum">
              <a:rPr lang="fr-BE" smtClean="0"/>
              <a:pPr/>
              <a:t>8</a:t>
            </a:fld>
            <a:endParaRPr lang="fr-BE" dirty="0"/>
          </a:p>
        </p:txBody>
      </p:sp>
    </p:spTree>
    <p:extLst>
      <p:ext uri="{BB962C8B-B14F-4D97-AF65-F5344CB8AC3E}">
        <p14:creationId xmlns:p14="http://schemas.microsoft.com/office/powerpoint/2010/main" val="13394377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noProof="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9929560-9267-4A0D-9C12-28DEC81F28C9}" type="slidenum">
              <a:rPr kumimoji="0" lang="fr-BE" sz="900" b="0" i="0" u="none" strike="noStrike" kern="1200" cap="none" spc="0" normalizeH="0" baseline="0" noProof="0" smtClean="0">
                <a:ln>
                  <a:noFill/>
                </a:ln>
                <a:solidFill>
                  <a:srgbClr val="58595B"/>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fr-BE" sz="900" b="0" i="0" u="none" strike="noStrike" kern="1200" cap="none" spc="0" normalizeH="0" baseline="0" noProof="0" dirty="0">
              <a:ln>
                <a:noFill/>
              </a:ln>
              <a:solidFill>
                <a:srgbClr val="58595B"/>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8900173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09929560-9267-4A0D-9C12-28DEC81F28C9}" type="slidenum">
              <a:rPr lang="fr-BE" smtClean="0"/>
              <a:pPr/>
              <a:t>10</a:t>
            </a:fld>
            <a:endParaRPr lang="fr-BE" dirty="0"/>
          </a:p>
        </p:txBody>
      </p:sp>
    </p:spTree>
    <p:extLst>
      <p:ext uri="{BB962C8B-B14F-4D97-AF65-F5344CB8AC3E}">
        <p14:creationId xmlns:p14="http://schemas.microsoft.com/office/powerpoint/2010/main" val="42212715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noProof="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9929560-9267-4A0D-9C12-28DEC81F28C9}" type="slidenum">
              <a:rPr kumimoji="0" lang="fr-BE" sz="900" b="0" i="0" u="none" strike="noStrike" kern="1200" cap="none" spc="0" normalizeH="0" baseline="0" noProof="0" smtClean="0">
                <a:ln>
                  <a:noFill/>
                </a:ln>
                <a:solidFill>
                  <a:srgbClr val="58595B"/>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fr-BE" sz="900" b="0" i="0" u="none" strike="noStrike" kern="1200" cap="none" spc="0" normalizeH="0" baseline="0" noProof="0" dirty="0">
              <a:ln>
                <a:noFill/>
              </a:ln>
              <a:solidFill>
                <a:srgbClr val="58595B"/>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1910774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40" y="2286"/>
            <a:ext cx="12182520" cy="6853429"/>
          </a:xfrm>
          <a:prstGeom prst="rect">
            <a:avLst/>
          </a:prstGeom>
        </p:spPr>
      </p:pic>
      <p:sp>
        <p:nvSpPr>
          <p:cNvPr id="2" name="Titre 1"/>
          <p:cNvSpPr>
            <a:spLocks noGrp="1"/>
          </p:cNvSpPr>
          <p:nvPr>
            <p:ph type="ctrTitle" hasCustomPrompt="1"/>
          </p:nvPr>
        </p:nvSpPr>
        <p:spPr>
          <a:xfrm>
            <a:off x="1862665" y="1631398"/>
            <a:ext cx="8477955" cy="1288433"/>
          </a:xfrm>
        </p:spPr>
        <p:txBody>
          <a:bodyPr anchor="t" anchorCtr="0">
            <a:noAutofit/>
          </a:bodyPr>
          <a:lstStyle>
            <a:lvl1pPr algn="ctr">
              <a:lnSpc>
                <a:spcPts val="4500"/>
              </a:lnSpc>
              <a:defRPr sz="4000" b="1" cap="all" spc="200">
                <a:solidFill>
                  <a:schemeClr val="bg1"/>
                </a:solidFill>
                <a:latin typeface="Arial"/>
                <a:cs typeface="Arial"/>
              </a:defRPr>
            </a:lvl1pPr>
          </a:lstStyle>
          <a:p>
            <a:r>
              <a:rPr lang="en-GB" noProof="0" dirty="0"/>
              <a:t>&lt;Click to add title&gt;</a:t>
            </a:r>
            <a:br>
              <a:rPr lang="en-GB" noProof="0" dirty="0"/>
            </a:br>
            <a:endParaRPr lang="en-GB" noProof="0" dirty="0"/>
          </a:p>
        </p:txBody>
      </p:sp>
      <p:sp>
        <p:nvSpPr>
          <p:cNvPr id="3" name="Sous-titre 2"/>
          <p:cNvSpPr>
            <a:spLocks noGrp="1"/>
          </p:cNvSpPr>
          <p:nvPr>
            <p:ph type="subTitle" idx="1" hasCustomPrompt="1"/>
          </p:nvPr>
        </p:nvSpPr>
        <p:spPr>
          <a:xfrm>
            <a:off x="1862665" y="2919830"/>
            <a:ext cx="8477956" cy="952500"/>
          </a:xfrm>
        </p:spPr>
        <p:txBody>
          <a:bodyPr>
            <a:normAutofit/>
          </a:bodyPr>
          <a:lstStyle>
            <a:lvl1pPr marL="0" indent="0" algn="ctr">
              <a:lnSpc>
                <a:spcPts val="2500"/>
              </a:lnSpc>
              <a:buNone/>
              <a:defRPr sz="2000" b="1" spc="10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a:t>&lt;Click to add subtitle&gt;</a:t>
            </a:r>
          </a:p>
        </p:txBody>
      </p:sp>
      <p:sp>
        <p:nvSpPr>
          <p:cNvPr id="6" name="Espace réservé du contenu 2"/>
          <p:cNvSpPr>
            <a:spLocks noGrp="1"/>
          </p:cNvSpPr>
          <p:nvPr>
            <p:ph idx="10" hasCustomPrompt="1"/>
          </p:nvPr>
        </p:nvSpPr>
        <p:spPr>
          <a:xfrm>
            <a:off x="561473" y="5954848"/>
            <a:ext cx="10988843" cy="382786"/>
          </a:xfrm>
        </p:spPr>
        <p:txBody>
          <a:bodyPr>
            <a:noAutofit/>
          </a:bodyPr>
          <a:lstStyle>
            <a:lvl1pPr marL="0" indent="0" algn="ctr">
              <a:lnSpc>
                <a:spcPts val="2750"/>
              </a:lnSpc>
              <a:buFontTx/>
              <a:buNone/>
              <a:defRPr sz="1250" b="1" spc="30">
                <a:solidFill>
                  <a:schemeClr val="bg1"/>
                </a:solidFill>
                <a:latin typeface="Arial"/>
                <a:cs typeface="Arial"/>
              </a:defRPr>
            </a:lvl1pPr>
            <a:lvl2pPr marL="360000" indent="-180000" defTabSz="541338">
              <a:buFont typeface="Arial"/>
              <a:buChar char="•"/>
              <a:defRPr sz="2000">
                <a:solidFill>
                  <a:srgbClr val="58595B"/>
                </a:solidFill>
                <a:latin typeface="Arial"/>
                <a:cs typeface="Arial"/>
              </a:defRPr>
            </a:lvl2pPr>
            <a:lvl3pPr marL="540000" indent="-180000">
              <a:defRPr sz="1800">
                <a:solidFill>
                  <a:srgbClr val="58595B"/>
                </a:solidFill>
                <a:latin typeface="Arial"/>
                <a:cs typeface="Arial"/>
              </a:defRPr>
            </a:lvl3pPr>
            <a:lvl4pPr marL="720000" indent="-180000">
              <a:buFont typeface="Arial"/>
              <a:buChar char="•"/>
              <a:defRPr sz="1600">
                <a:solidFill>
                  <a:srgbClr val="58595B"/>
                </a:solidFill>
                <a:latin typeface="Arial"/>
                <a:cs typeface="Arial"/>
              </a:defRPr>
            </a:lvl4pPr>
            <a:lvl5pPr marL="900000" indent="-180000">
              <a:buFont typeface="Arial"/>
              <a:buChar char="•"/>
              <a:defRPr sz="1600">
                <a:solidFill>
                  <a:srgbClr val="58595B"/>
                </a:solidFill>
                <a:latin typeface="Arial"/>
                <a:cs typeface="Arial"/>
              </a:defRPr>
            </a:lvl5pPr>
          </a:lstStyle>
          <a:p>
            <a:pPr lvl="0"/>
            <a:r>
              <a:rPr lang="en-GB" noProof="0" dirty="0"/>
              <a:t>&lt;Click to add text&gt;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slide">
    <p:spTree>
      <p:nvGrpSpPr>
        <p:cNvPr id="1" name=""/>
        <p:cNvGrpSpPr/>
        <p:nvPr/>
      </p:nvGrpSpPr>
      <p:grpSpPr>
        <a:xfrm>
          <a:off x="0" y="0"/>
          <a:ext cx="0" cy="0"/>
          <a:chOff x="0" y="0"/>
          <a:chExt cx="0" cy="0"/>
        </a:xfrm>
      </p:grpSpPr>
      <p:pic>
        <p:nvPicPr>
          <p:cNvPr id="3" name="Image 2"/>
          <p:cNvPicPr preferRelativeResize="0">
            <a:picLocks/>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
        <p:nvSpPr>
          <p:cNvPr id="13" name="Sous-titre 2"/>
          <p:cNvSpPr>
            <a:spLocks noGrp="1"/>
          </p:cNvSpPr>
          <p:nvPr>
            <p:ph type="subTitle" idx="1" hasCustomPrompt="1"/>
          </p:nvPr>
        </p:nvSpPr>
        <p:spPr>
          <a:xfrm>
            <a:off x="2327253" y="3463781"/>
            <a:ext cx="7525876" cy="952500"/>
          </a:xfrm>
        </p:spPr>
        <p:txBody>
          <a:bodyPr>
            <a:normAutofit/>
          </a:bodyPr>
          <a:lstStyle>
            <a:lvl1pPr marL="0" indent="0" algn="ctr">
              <a:lnSpc>
                <a:spcPts val="2500"/>
              </a:lnSpc>
              <a:buNone/>
              <a:defRPr sz="2000" b="1" spc="10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a:t>&lt;Click to add subtitle&gt;</a:t>
            </a:r>
          </a:p>
        </p:txBody>
      </p:sp>
      <p:sp>
        <p:nvSpPr>
          <p:cNvPr id="4" name="Titre 1"/>
          <p:cNvSpPr>
            <a:spLocks noGrp="1"/>
          </p:cNvSpPr>
          <p:nvPr>
            <p:ph type="ctrTitle" hasCustomPrompt="1"/>
          </p:nvPr>
        </p:nvSpPr>
        <p:spPr>
          <a:xfrm>
            <a:off x="1862665" y="1631398"/>
            <a:ext cx="8477955" cy="1288433"/>
          </a:xfrm>
        </p:spPr>
        <p:txBody>
          <a:bodyPr anchor="t" anchorCtr="0">
            <a:noAutofit/>
          </a:bodyPr>
          <a:lstStyle>
            <a:lvl1pPr algn="ctr">
              <a:lnSpc>
                <a:spcPts val="4500"/>
              </a:lnSpc>
              <a:defRPr sz="4000" b="1" cap="all" spc="200">
                <a:solidFill>
                  <a:schemeClr val="bg1"/>
                </a:solidFill>
                <a:latin typeface="Arial"/>
                <a:cs typeface="Arial"/>
              </a:defRPr>
            </a:lvl1pPr>
          </a:lstStyle>
          <a:p>
            <a:r>
              <a:rPr lang="en-GB" noProof="0" dirty="0"/>
              <a:t>&lt;Click to add title&gt;</a:t>
            </a:r>
            <a:br>
              <a:rPr lang="en-GB" noProof="0" dirty="0"/>
            </a:br>
            <a:endParaRPr lang="en-GB" noProof="0" dirty="0"/>
          </a:p>
        </p:txBody>
      </p:sp>
    </p:spTree>
    <p:extLst>
      <p:ext uri="{BB962C8B-B14F-4D97-AF65-F5344CB8AC3E}">
        <p14:creationId xmlns:p14="http://schemas.microsoft.com/office/powerpoint/2010/main" val="3601036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act slide">
    <p:spTree>
      <p:nvGrpSpPr>
        <p:cNvPr id="1" name=""/>
        <p:cNvGrpSpPr/>
        <p:nvPr/>
      </p:nvGrpSpPr>
      <p:grpSpPr>
        <a:xfrm>
          <a:off x="0" y="0"/>
          <a:ext cx="0" cy="0"/>
          <a:chOff x="0" y="0"/>
          <a:chExt cx="0" cy="0"/>
        </a:xfrm>
      </p:grpSpPr>
      <p:pic>
        <p:nvPicPr>
          <p:cNvPr id="6" name="Imag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40" y="-82383"/>
            <a:ext cx="12182520" cy="6853429"/>
          </a:xfrm>
          <a:prstGeom prst="rect">
            <a:avLst/>
          </a:prstGeom>
        </p:spPr>
      </p:pic>
      <p:sp>
        <p:nvSpPr>
          <p:cNvPr id="9" name="Titre 6"/>
          <p:cNvSpPr txBox="1">
            <a:spLocks/>
          </p:cNvSpPr>
          <p:nvPr userDrawn="1"/>
        </p:nvSpPr>
        <p:spPr>
          <a:xfrm>
            <a:off x="576260" y="1772028"/>
            <a:ext cx="1568629" cy="776437"/>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000" b="0" i="0" kern="1200" baseline="0">
                <a:solidFill>
                  <a:schemeClr val="bg1"/>
                </a:solidFill>
                <a:latin typeface="+mn-lt"/>
                <a:ea typeface="+mj-ea"/>
                <a:cs typeface="+mj-cs"/>
              </a:defRPr>
            </a:lvl1pPr>
          </a:lstStyle>
          <a:p>
            <a:pPr>
              <a:lnSpc>
                <a:spcPts val="2500"/>
              </a:lnSpc>
            </a:pPr>
            <a:r>
              <a:rPr lang="fr-FR" sz="2000" b="1" dirty="0"/>
              <a:t>Contact</a:t>
            </a:r>
            <a:endParaRPr lang="fr-FR" sz="2200" dirty="0"/>
          </a:p>
        </p:txBody>
      </p:sp>
      <p:sp>
        <p:nvSpPr>
          <p:cNvPr id="10" name="Titre 6"/>
          <p:cNvSpPr>
            <a:spLocks noGrp="1"/>
          </p:cNvSpPr>
          <p:nvPr>
            <p:ph type="title" hasCustomPrompt="1"/>
          </p:nvPr>
        </p:nvSpPr>
        <p:spPr>
          <a:xfrm>
            <a:off x="542402" y="2446865"/>
            <a:ext cx="11231909" cy="499533"/>
          </a:xfrm>
        </p:spPr>
        <p:txBody>
          <a:bodyPr>
            <a:normAutofit/>
          </a:bodyPr>
          <a:lstStyle>
            <a:lvl1pPr algn="l">
              <a:lnSpc>
                <a:spcPts val="2500"/>
              </a:lnSpc>
              <a:defRPr sz="2000" b="0" i="0" baseline="0">
                <a:solidFill>
                  <a:schemeClr val="bg1"/>
                </a:solidFill>
                <a:latin typeface="+mn-lt"/>
              </a:defRPr>
            </a:lvl1pPr>
          </a:lstStyle>
          <a:p>
            <a:pPr>
              <a:lnSpc>
                <a:spcPts val="2500"/>
              </a:lnSpc>
            </a:pPr>
            <a:r>
              <a:rPr lang="fr-FR" dirty="0"/>
              <a:t>&lt;</a:t>
            </a:r>
            <a:r>
              <a:rPr lang="fr-FR" sz="2200" dirty="0"/>
              <a:t>First </a:t>
            </a:r>
            <a:r>
              <a:rPr lang="en-GB" sz="2200" noProof="0" dirty="0"/>
              <a:t>Name</a:t>
            </a:r>
            <a:r>
              <a:rPr lang="fr-FR" sz="2200" dirty="0"/>
              <a:t>&gt; &lt;Last Name&gt;, &lt;first </a:t>
            </a:r>
            <a:r>
              <a:rPr lang="fr-FR" sz="2200" dirty="0" err="1"/>
              <a:t>name.last</a:t>
            </a:r>
            <a:r>
              <a:rPr lang="fr-FR" sz="2200" dirty="0"/>
              <a:t> </a:t>
            </a:r>
            <a:r>
              <a:rPr lang="fr-FR" sz="2200" dirty="0" err="1"/>
              <a:t>name</a:t>
            </a:r>
            <a:r>
              <a:rPr lang="fr-FR" sz="2200" dirty="0"/>
              <a:t>&gt;@sciensano.be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 content">
    <p:spTree>
      <p:nvGrpSpPr>
        <p:cNvPr id="1" name=""/>
        <p:cNvGrpSpPr/>
        <p:nvPr/>
      </p:nvGrpSpPr>
      <p:grpSpPr>
        <a:xfrm>
          <a:off x="0" y="0"/>
          <a:ext cx="0" cy="0"/>
          <a:chOff x="0" y="0"/>
          <a:chExt cx="0" cy="0"/>
        </a:xfrm>
      </p:grpSpPr>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1"/>
            <a:ext cx="12191997" cy="6857999"/>
          </a:xfrm>
          <a:prstGeom prst="rect">
            <a:avLst/>
          </a:prstGeom>
        </p:spPr>
      </p:pic>
      <p:sp>
        <p:nvSpPr>
          <p:cNvPr id="2" name="Titre 1"/>
          <p:cNvSpPr>
            <a:spLocks noGrp="1"/>
          </p:cNvSpPr>
          <p:nvPr>
            <p:ph type="title" hasCustomPrompt="1"/>
          </p:nvPr>
        </p:nvSpPr>
        <p:spPr>
          <a:xfrm>
            <a:off x="543195" y="304800"/>
            <a:ext cx="11267804" cy="990600"/>
          </a:xfrm>
        </p:spPr>
        <p:txBody>
          <a:bodyPr tIns="72000" anchor="t" anchorCtr="0">
            <a:normAutofit/>
          </a:bodyPr>
          <a:lstStyle>
            <a:lvl1pPr algn="l">
              <a:defRPr sz="2750" b="1" spc="200">
                <a:solidFill>
                  <a:srgbClr val="FFFFFF"/>
                </a:solidFill>
                <a:latin typeface="Arial"/>
                <a:cs typeface="Arial"/>
              </a:defRPr>
            </a:lvl1pPr>
          </a:lstStyle>
          <a:p>
            <a:r>
              <a:rPr lang="en-GB" noProof="0" dirty="0"/>
              <a:t>&lt;CLICK TO ADD TITLE&gt;</a:t>
            </a:r>
          </a:p>
        </p:txBody>
      </p:sp>
      <p:sp>
        <p:nvSpPr>
          <p:cNvPr id="3" name="Espace réservé du contenu 2"/>
          <p:cNvSpPr>
            <a:spLocks noGrp="1"/>
          </p:cNvSpPr>
          <p:nvPr>
            <p:ph idx="1" hasCustomPrompt="1"/>
          </p:nvPr>
        </p:nvSpPr>
        <p:spPr>
          <a:xfrm>
            <a:off x="539750" y="1689081"/>
            <a:ext cx="11271249" cy="3854469"/>
          </a:xfrm>
        </p:spPr>
        <p:txBody>
          <a:bodyPr>
            <a:normAutofit/>
          </a:bodyPr>
          <a:lstStyle>
            <a:lvl1pPr marL="0" indent="0">
              <a:lnSpc>
                <a:spcPts val="2750"/>
              </a:lnSpc>
              <a:buFontTx/>
              <a:buNone/>
              <a:defRPr sz="2000" b="0" spc="30" baseline="0">
                <a:solidFill>
                  <a:schemeClr val="tx2"/>
                </a:solidFill>
                <a:latin typeface="Arial"/>
                <a:cs typeface="Arial"/>
              </a:defRPr>
            </a:lvl1pPr>
            <a:lvl2pPr marL="360000" indent="-180000" defTabSz="541338">
              <a:buFont typeface="Arial"/>
              <a:buChar char="•"/>
              <a:defRPr sz="2000">
                <a:solidFill>
                  <a:srgbClr val="58595B"/>
                </a:solidFill>
                <a:latin typeface="Arial"/>
                <a:cs typeface="Arial"/>
              </a:defRPr>
            </a:lvl2pPr>
            <a:lvl3pPr marL="540000" indent="-180000">
              <a:defRPr sz="1800">
                <a:solidFill>
                  <a:srgbClr val="58595B"/>
                </a:solidFill>
                <a:latin typeface="Arial"/>
                <a:cs typeface="Arial"/>
              </a:defRPr>
            </a:lvl3pPr>
            <a:lvl4pPr marL="720000" indent="-180000">
              <a:buFont typeface="Arial"/>
              <a:buChar char="•"/>
              <a:defRPr sz="1600">
                <a:solidFill>
                  <a:srgbClr val="58595B"/>
                </a:solidFill>
                <a:latin typeface="Arial"/>
                <a:cs typeface="Arial"/>
              </a:defRPr>
            </a:lvl4pPr>
            <a:lvl5pPr marL="900000" indent="-180000">
              <a:buFont typeface="Arial"/>
              <a:buChar char="•"/>
              <a:defRPr sz="1600">
                <a:solidFill>
                  <a:srgbClr val="58595B"/>
                </a:solidFill>
                <a:latin typeface="Arial"/>
                <a:cs typeface="Arial"/>
              </a:defRPr>
            </a:lvl5pPr>
          </a:lstStyle>
          <a:p>
            <a:pPr lvl="0"/>
            <a:r>
              <a:rPr lang="en-GB" noProof="0" dirty="0"/>
              <a:t>&lt;Click to add text&gt;</a:t>
            </a:r>
          </a:p>
        </p:txBody>
      </p:sp>
      <p:sp>
        <p:nvSpPr>
          <p:cNvPr id="5" name="Rectangle 4"/>
          <p:cNvSpPr/>
          <p:nvPr userDrawn="1"/>
        </p:nvSpPr>
        <p:spPr>
          <a:xfrm>
            <a:off x="68580" y="1127200"/>
            <a:ext cx="11944350" cy="858300"/>
          </a:xfrm>
          <a:prstGeom prst="rect">
            <a:avLst/>
          </a:prstGeom>
          <a:solidFill>
            <a:schemeClr val="bg1"/>
          </a:solidFill>
          <a:ln w="12700" cap="flat">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sp>
        <p:nvSpPr>
          <p:cNvPr id="6" name="Rectangle 5"/>
          <p:cNvSpPr/>
          <p:nvPr userDrawn="1"/>
        </p:nvSpPr>
        <p:spPr>
          <a:xfrm>
            <a:off x="2" y="5676281"/>
            <a:ext cx="11944350" cy="858300"/>
          </a:xfrm>
          <a:prstGeom prst="rect">
            <a:avLst/>
          </a:prstGeom>
          <a:solidFill>
            <a:schemeClr val="bg1"/>
          </a:solidFill>
          <a:ln w="12700" cap="flat">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pic>
        <p:nvPicPr>
          <p:cNvPr id="7" name="Imag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2000" cy="6857999"/>
          </a:xfrm>
          <a:prstGeom prst="rect">
            <a:avLst/>
          </a:prstGeom>
        </p:spPr>
      </p:pic>
    </p:spTree>
    <p:extLst>
      <p:ext uri="{BB962C8B-B14F-4D97-AF65-F5344CB8AC3E}">
        <p14:creationId xmlns:p14="http://schemas.microsoft.com/office/powerpoint/2010/main" val="3811757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 content + partners">
    <p:spTree>
      <p:nvGrpSpPr>
        <p:cNvPr id="1" name=""/>
        <p:cNvGrpSpPr/>
        <p:nvPr/>
      </p:nvGrpSpPr>
      <p:grpSpPr>
        <a:xfrm>
          <a:off x="0" y="0"/>
          <a:ext cx="0" cy="0"/>
          <a:chOff x="0" y="0"/>
          <a:chExt cx="0" cy="0"/>
        </a:xfrm>
      </p:grpSpPr>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1"/>
            <a:ext cx="12191997" cy="6857999"/>
          </a:xfrm>
          <a:prstGeom prst="rect">
            <a:avLst/>
          </a:prstGeom>
        </p:spPr>
      </p:pic>
      <p:sp>
        <p:nvSpPr>
          <p:cNvPr id="3" name="Espace réservé du contenu 2"/>
          <p:cNvSpPr>
            <a:spLocks noGrp="1"/>
          </p:cNvSpPr>
          <p:nvPr>
            <p:ph idx="1" hasCustomPrompt="1"/>
          </p:nvPr>
        </p:nvSpPr>
        <p:spPr>
          <a:xfrm>
            <a:off x="539750" y="1689081"/>
            <a:ext cx="11271249" cy="3854469"/>
          </a:xfrm>
        </p:spPr>
        <p:txBody>
          <a:bodyPr>
            <a:normAutofit/>
          </a:bodyPr>
          <a:lstStyle>
            <a:lvl1pPr marL="0" indent="0">
              <a:lnSpc>
                <a:spcPts val="2750"/>
              </a:lnSpc>
              <a:buFontTx/>
              <a:buNone/>
              <a:defRPr sz="2000" b="0" spc="30">
                <a:solidFill>
                  <a:schemeClr val="tx2"/>
                </a:solidFill>
                <a:latin typeface="Arial"/>
                <a:cs typeface="Arial"/>
              </a:defRPr>
            </a:lvl1pPr>
            <a:lvl2pPr marL="360000" indent="-180000" defTabSz="541338">
              <a:buFont typeface="Arial"/>
              <a:buChar char="•"/>
              <a:defRPr sz="2000">
                <a:solidFill>
                  <a:srgbClr val="58595B"/>
                </a:solidFill>
                <a:latin typeface="Arial"/>
                <a:cs typeface="Arial"/>
              </a:defRPr>
            </a:lvl2pPr>
            <a:lvl3pPr marL="540000" indent="-180000">
              <a:defRPr sz="1800">
                <a:solidFill>
                  <a:srgbClr val="58595B"/>
                </a:solidFill>
                <a:latin typeface="Arial"/>
                <a:cs typeface="Arial"/>
              </a:defRPr>
            </a:lvl3pPr>
            <a:lvl4pPr marL="720000" indent="-180000">
              <a:buFont typeface="Arial"/>
              <a:buChar char="•"/>
              <a:defRPr sz="1600">
                <a:solidFill>
                  <a:srgbClr val="58595B"/>
                </a:solidFill>
                <a:latin typeface="Arial"/>
                <a:cs typeface="Arial"/>
              </a:defRPr>
            </a:lvl4pPr>
            <a:lvl5pPr marL="900000" indent="-180000">
              <a:buFont typeface="Arial"/>
              <a:buChar char="•"/>
              <a:defRPr sz="1600">
                <a:solidFill>
                  <a:srgbClr val="58595B"/>
                </a:solidFill>
                <a:latin typeface="Arial"/>
                <a:cs typeface="Arial"/>
              </a:defRPr>
            </a:lvl5pPr>
          </a:lstStyle>
          <a:p>
            <a:pPr lvl="0"/>
            <a:r>
              <a:rPr lang="en-GB" noProof="0" dirty="0"/>
              <a:t>&lt;Click to add text&gt;</a:t>
            </a:r>
          </a:p>
        </p:txBody>
      </p:sp>
      <p:sp>
        <p:nvSpPr>
          <p:cNvPr id="6" name="Espace réservé du contenu 2"/>
          <p:cNvSpPr>
            <a:spLocks noGrp="1"/>
          </p:cNvSpPr>
          <p:nvPr>
            <p:ph idx="11" hasCustomPrompt="1"/>
          </p:nvPr>
        </p:nvSpPr>
        <p:spPr>
          <a:xfrm>
            <a:off x="5812960" y="5937229"/>
            <a:ext cx="1055857" cy="700574"/>
          </a:xfrm>
        </p:spPr>
        <p:txBody>
          <a:bodyPr>
            <a:normAutofit/>
          </a:bodyPr>
          <a:lstStyle>
            <a:lvl1pPr marL="0" indent="0">
              <a:lnSpc>
                <a:spcPts val="2750"/>
              </a:lnSpc>
              <a:buNone/>
              <a:defRPr sz="1600" b="0" spc="30">
                <a:solidFill>
                  <a:srgbClr val="39B54A"/>
                </a:solidFill>
                <a:latin typeface="Arial"/>
                <a:cs typeface="Arial"/>
              </a:defRPr>
            </a:lvl1pPr>
            <a:lvl2pPr marL="360000" indent="-180000" defTabSz="541338">
              <a:buFont typeface="Arial"/>
              <a:buChar char="•"/>
              <a:defRPr sz="2000">
                <a:solidFill>
                  <a:srgbClr val="58595B"/>
                </a:solidFill>
                <a:latin typeface="Arial"/>
                <a:cs typeface="Arial"/>
              </a:defRPr>
            </a:lvl2pPr>
            <a:lvl3pPr marL="540000" indent="-180000">
              <a:defRPr sz="1800">
                <a:solidFill>
                  <a:srgbClr val="58595B"/>
                </a:solidFill>
                <a:latin typeface="Arial"/>
                <a:cs typeface="Arial"/>
              </a:defRPr>
            </a:lvl3pPr>
            <a:lvl4pPr marL="720000" indent="-180000">
              <a:buFont typeface="Arial"/>
              <a:buChar char="•"/>
              <a:defRPr sz="1600">
                <a:solidFill>
                  <a:srgbClr val="58595B"/>
                </a:solidFill>
                <a:latin typeface="Arial"/>
                <a:cs typeface="Arial"/>
              </a:defRPr>
            </a:lvl4pPr>
            <a:lvl5pPr marL="900000" indent="-180000">
              <a:buFont typeface="Arial"/>
              <a:buChar char="•"/>
              <a:defRPr sz="1600">
                <a:solidFill>
                  <a:srgbClr val="58595B"/>
                </a:solidFill>
                <a:latin typeface="Arial"/>
                <a:cs typeface="Arial"/>
              </a:defRPr>
            </a:lvl5pPr>
          </a:lstStyle>
          <a:p>
            <a:pPr lvl="0"/>
            <a:r>
              <a:rPr lang="en-GB" noProof="0" dirty="0"/>
              <a:t>image</a:t>
            </a:r>
          </a:p>
        </p:txBody>
      </p:sp>
      <p:sp>
        <p:nvSpPr>
          <p:cNvPr id="7" name="Espace réservé du contenu 2"/>
          <p:cNvSpPr>
            <a:spLocks noGrp="1"/>
          </p:cNvSpPr>
          <p:nvPr>
            <p:ph idx="12" hasCustomPrompt="1"/>
          </p:nvPr>
        </p:nvSpPr>
        <p:spPr>
          <a:xfrm>
            <a:off x="7093845" y="5942674"/>
            <a:ext cx="1055857" cy="700574"/>
          </a:xfrm>
        </p:spPr>
        <p:txBody>
          <a:bodyPr>
            <a:normAutofit/>
          </a:bodyPr>
          <a:lstStyle>
            <a:lvl1pPr marL="0" indent="0">
              <a:lnSpc>
                <a:spcPts val="2750"/>
              </a:lnSpc>
              <a:buNone/>
              <a:defRPr sz="1600" b="0" spc="30">
                <a:solidFill>
                  <a:srgbClr val="39B54A"/>
                </a:solidFill>
                <a:latin typeface="Arial"/>
                <a:cs typeface="Arial"/>
              </a:defRPr>
            </a:lvl1pPr>
            <a:lvl2pPr marL="360000" indent="-180000" defTabSz="541338">
              <a:buFont typeface="Arial"/>
              <a:buChar char="•"/>
              <a:defRPr sz="2000">
                <a:solidFill>
                  <a:srgbClr val="58595B"/>
                </a:solidFill>
                <a:latin typeface="Arial"/>
                <a:cs typeface="Arial"/>
              </a:defRPr>
            </a:lvl2pPr>
            <a:lvl3pPr marL="540000" indent="-180000">
              <a:defRPr sz="1800">
                <a:solidFill>
                  <a:srgbClr val="58595B"/>
                </a:solidFill>
                <a:latin typeface="Arial"/>
                <a:cs typeface="Arial"/>
              </a:defRPr>
            </a:lvl3pPr>
            <a:lvl4pPr marL="720000" indent="-180000">
              <a:buFont typeface="Arial"/>
              <a:buChar char="•"/>
              <a:defRPr sz="1600">
                <a:solidFill>
                  <a:srgbClr val="58595B"/>
                </a:solidFill>
                <a:latin typeface="Arial"/>
                <a:cs typeface="Arial"/>
              </a:defRPr>
            </a:lvl4pPr>
            <a:lvl5pPr marL="900000" indent="-180000">
              <a:buFont typeface="Arial"/>
              <a:buChar char="•"/>
              <a:defRPr sz="1600">
                <a:solidFill>
                  <a:srgbClr val="58595B"/>
                </a:solidFill>
                <a:latin typeface="Arial"/>
                <a:cs typeface="Arial"/>
              </a:defRPr>
            </a:lvl5pPr>
          </a:lstStyle>
          <a:p>
            <a:pPr lvl="0"/>
            <a:r>
              <a:rPr lang="en-GB" noProof="0" dirty="0"/>
              <a:t>image</a:t>
            </a:r>
          </a:p>
        </p:txBody>
      </p:sp>
      <p:sp>
        <p:nvSpPr>
          <p:cNvPr id="9" name="Espace réservé du contenu 2"/>
          <p:cNvSpPr>
            <a:spLocks noGrp="1"/>
          </p:cNvSpPr>
          <p:nvPr>
            <p:ph idx="13" hasCustomPrompt="1"/>
          </p:nvPr>
        </p:nvSpPr>
        <p:spPr>
          <a:xfrm>
            <a:off x="8385645" y="5931784"/>
            <a:ext cx="1055857" cy="700574"/>
          </a:xfrm>
        </p:spPr>
        <p:txBody>
          <a:bodyPr>
            <a:normAutofit/>
          </a:bodyPr>
          <a:lstStyle>
            <a:lvl1pPr marL="0" indent="0">
              <a:lnSpc>
                <a:spcPts val="2750"/>
              </a:lnSpc>
              <a:buNone/>
              <a:defRPr sz="1600" b="0" spc="30">
                <a:solidFill>
                  <a:srgbClr val="39B54A"/>
                </a:solidFill>
                <a:latin typeface="Arial"/>
                <a:cs typeface="Arial"/>
              </a:defRPr>
            </a:lvl1pPr>
            <a:lvl2pPr marL="360000" indent="-180000" defTabSz="541338">
              <a:buFont typeface="Arial"/>
              <a:buChar char="•"/>
              <a:defRPr sz="2000">
                <a:solidFill>
                  <a:srgbClr val="58595B"/>
                </a:solidFill>
                <a:latin typeface="Arial"/>
                <a:cs typeface="Arial"/>
              </a:defRPr>
            </a:lvl2pPr>
            <a:lvl3pPr marL="540000" indent="-180000">
              <a:defRPr sz="1800">
                <a:solidFill>
                  <a:srgbClr val="58595B"/>
                </a:solidFill>
                <a:latin typeface="Arial"/>
                <a:cs typeface="Arial"/>
              </a:defRPr>
            </a:lvl3pPr>
            <a:lvl4pPr marL="720000" indent="-180000">
              <a:buFont typeface="Arial"/>
              <a:buChar char="•"/>
              <a:defRPr sz="1600">
                <a:solidFill>
                  <a:srgbClr val="58595B"/>
                </a:solidFill>
                <a:latin typeface="Arial"/>
                <a:cs typeface="Arial"/>
              </a:defRPr>
            </a:lvl4pPr>
            <a:lvl5pPr marL="900000" indent="-180000">
              <a:buFont typeface="Arial"/>
              <a:buChar char="•"/>
              <a:defRPr sz="1600">
                <a:solidFill>
                  <a:srgbClr val="58595B"/>
                </a:solidFill>
                <a:latin typeface="Arial"/>
                <a:cs typeface="Arial"/>
              </a:defRPr>
            </a:lvl5pPr>
          </a:lstStyle>
          <a:p>
            <a:pPr lvl="0"/>
            <a:r>
              <a:rPr lang="en-GB" noProof="0" dirty="0"/>
              <a:t>image</a:t>
            </a:r>
          </a:p>
        </p:txBody>
      </p:sp>
      <p:sp>
        <p:nvSpPr>
          <p:cNvPr id="10" name="Espace réservé du contenu 2"/>
          <p:cNvSpPr>
            <a:spLocks noGrp="1"/>
          </p:cNvSpPr>
          <p:nvPr>
            <p:ph idx="14" hasCustomPrompt="1"/>
          </p:nvPr>
        </p:nvSpPr>
        <p:spPr>
          <a:xfrm>
            <a:off x="9666530" y="5937229"/>
            <a:ext cx="1055857" cy="700574"/>
          </a:xfrm>
        </p:spPr>
        <p:txBody>
          <a:bodyPr>
            <a:normAutofit/>
          </a:bodyPr>
          <a:lstStyle>
            <a:lvl1pPr marL="0" indent="0">
              <a:lnSpc>
                <a:spcPts val="2750"/>
              </a:lnSpc>
              <a:buNone/>
              <a:defRPr sz="1600" b="0" spc="30">
                <a:solidFill>
                  <a:srgbClr val="39B54A"/>
                </a:solidFill>
                <a:latin typeface="Arial"/>
                <a:cs typeface="Arial"/>
              </a:defRPr>
            </a:lvl1pPr>
            <a:lvl2pPr marL="360000" indent="-180000" defTabSz="541338">
              <a:buFont typeface="Arial"/>
              <a:buChar char="•"/>
              <a:defRPr sz="2000">
                <a:solidFill>
                  <a:srgbClr val="58595B"/>
                </a:solidFill>
                <a:latin typeface="Arial"/>
                <a:cs typeface="Arial"/>
              </a:defRPr>
            </a:lvl2pPr>
            <a:lvl3pPr marL="540000" indent="-180000">
              <a:defRPr sz="1800">
                <a:solidFill>
                  <a:srgbClr val="58595B"/>
                </a:solidFill>
                <a:latin typeface="Arial"/>
                <a:cs typeface="Arial"/>
              </a:defRPr>
            </a:lvl3pPr>
            <a:lvl4pPr marL="720000" indent="-180000">
              <a:buFont typeface="Arial"/>
              <a:buChar char="•"/>
              <a:defRPr sz="1600">
                <a:solidFill>
                  <a:srgbClr val="58595B"/>
                </a:solidFill>
                <a:latin typeface="Arial"/>
                <a:cs typeface="Arial"/>
              </a:defRPr>
            </a:lvl4pPr>
            <a:lvl5pPr marL="900000" indent="-180000">
              <a:buFont typeface="Arial"/>
              <a:buChar char="•"/>
              <a:defRPr sz="1600">
                <a:solidFill>
                  <a:srgbClr val="58595B"/>
                </a:solidFill>
                <a:latin typeface="Arial"/>
                <a:cs typeface="Arial"/>
              </a:defRPr>
            </a:lvl5pPr>
          </a:lstStyle>
          <a:p>
            <a:pPr lvl="0"/>
            <a:r>
              <a:rPr lang="en-GB" noProof="0" dirty="0"/>
              <a:t>image</a:t>
            </a:r>
          </a:p>
        </p:txBody>
      </p:sp>
      <p:sp>
        <p:nvSpPr>
          <p:cNvPr id="11" name="Titre 1"/>
          <p:cNvSpPr>
            <a:spLocks noGrp="1"/>
          </p:cNvSpPr>
          <p:nvPr>
            <p:ph type="title" hasCustomPrompt="1"/>
          </p:nvPr>
        </p:nvSpPr>
        <p:spPr>
          <a:xfrm>
            <a:off x="543195" y="304800"/>
            <a:ext cx="11267804" cy="990600"/>
          </a:xfrm>
        </p:spPr>
        <p:txBody>
          <a:bodyPr tIns="72000" anchor="t" anchorCtr="0">
            <a:normAutofit/>
          </a:bodyPr>
          <a:lstStyle>
            <a:lvl1pPr algn="l">
              <a:defRPr sz="2750" b="1" spc="200">
                <a:solidFill>
                  <a:srgbClr val="FFFFFF"/>
                </a:solidFill>
                <a:latin typeface="Arial"/>
                <a:cs typeface="Arial"/>
              </a:defRPr>
            </a:lvl1pPr>
          </a:lstStyle>
          <a:p>
            <a:r>
              <a:rPr lang="fr-FR" dirty="0"/>
              <a:t>&lt;CLICK TO ADD TITLE&gt;</a:t>
            </a:r>
          </a:p>
        </p:txBody>
      </p:sp>
    </p:spTree>
    <p:extLst>
      <p:ext uri="{BB962C8B-B14F-4D97-AF65-F5344CB8AC3E}">
        <p14:creationId xmlns:p14="http://schemas.microsoft.com/office/powerpoint/2010/main" val="1717528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 with caption">
    <p:spTree>
      <p:nvGrpSpPr>
        <p:cNvPr id="1" name=""/>
        <p:cNvGrpSpPr/>
        <p:nvPr/>
      </p:nvGrpSpPr>
      <p:grpSpPr>
        <a:xfrm>
          <a:off x="0" y="0"/>
          <a:ext cx="0" cy="0"/>
          <a:chOff x="0" y="0"/>
          <a:chExt cx="0" cy="0"/>
        </a:xfrm>
      </p:grpSpPr>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1"/>
            <a:ext cx="12191997" cy="6857999"/>
          </a:xfrm>
          <a:prstGeom prst="rect">
            <a:avLst/>
          </a:prstGeom>
        </p:spPr>
      </p:pic>
      <p:sp>
        <p:nvSpPr>
          <p:cNvPr id="3" name="Espace réservé du contenu 2"/>
          <p:cNvSpPr>
            <a:spLocks noGrp="1"/>
          </p:cNvSpPr>
          <p:nvPr>
            <p:ph idx="1" hasCustomPrompt="1"/>
          </p:nvPr>
        </p:nvSpPr>
        <p:spPr>
          <a:xfrm>
            <a:off x="539750" y="1689081"/>
            <a:ext cx="11271249" cy="3854469"/>
          </a:xfrm>
        </p:spPr>
        <p:txBody>
          <a:bodyPr>
            <a:normAutofit/>
          </a:bodyPr>
          <a:lstStyle>
            <a:lvl1pPr marL="0" indent="0">
              <a:lnSpc>
                <a:spcPts val="2750"/>
              </a:lnSpc>
              <a:buFontTx/>
              <a:buNone/>
              <a:defRPr sz="2000" b="0" spc="30">
                <a:solidFill>
                  <a:schemeClr val="tx2"/>
                </a:solidFill>
                <a:latin typeface="Arial"/>
                <a:cs typeface="Arial"/>
              </a:defRPr>
            </a:lvl1pPr>
            <a:lvl2pPr marL="360000" indent="-180000" defTabSz="541338">
              <a:buFont typeface="Arial"/>
              <a:buChar char="•"/>
              <a:defRPr sz="2000">
                <a:solidFill>
                  <a:srgbClr val="58595B"/>
                </a:solidFill>
                <a:latin typeface="Arial"/>
                <a:cs typeface="Arial"/>
              </a:defRPr>
            </a:lvl2pPr>
            <a:lvl3pPr marL="540000" indent="-180000">
              <a:defRPr sz="1800">
                <a:solidFill>
                  <a:srgbClr val="58595B"/>
                </a:solidFill>
                <a:latin typeface="Arial"/>
                <a:cs typeface="Arial"/>
              </a:defRPr>
            </a:lvl3pPr>
            <a:lvl4pPr marL="720000" indent="-180000">
              <a:buFont typeface="Arial"/>
              <a:buChar char="•"/>
              <a:defRPr sz="1600">
                <a:solidFill>
                  <a:srgbClr val="58595B"/>
                </a:solidFill>
                <a:latin typeface="Arial"/>
                <a:cs typeface="Arial"/>
              </a:defRPr>
            </a:lvl4pPr>
            <a:lvl5pPr marL="900000" indent="-180000">
              <a:buFont typeface="Arial"/>
              <a:buChar char="•"/>
              <a:defRPr sz="1600">
                <a:solidFill>
                  <a:srgbClr val="58595B"/>
                </a:solidFill>
                <a:latin typeface="Arial"/>
                <a:cs typeface="Arial"/>
              </a:defRPr>
            </a:lvl5pPr>
          </a:lstStyle>
          <a:p>
            <a:pPr lvl="0"/>
            <a:r>
              <a:rPr lang="en-GB" noProof="0" dirty="0"/>
              <a:t>&lt;Insert image&gt;</a:t>
            </a:r>
          </a:p>
        </p:txBody>
      </p:sp>
      <p:sp>
        <p:nvSpPr>
          <p:cNvPr id="5" name="Espace réservé du contenu 2"/>
          <p:cNvSpPr>
            <a:spLocks noGrp="1"/>
          </p:cNvSpPr>
          <p:nvPr>
            <p:ph idx="10" hasCustomPrompt="1"/>
          </p:nvPr>
        </p:nvSpPr>
        <p:spPr>
          <a:xfrm>
            <a:off x="527309" y="5654356"/>
            <a:ext cx="11271249" cy="251926"/>
          </a:xfrm>
        </p:spPr>
        <p:txBody>
          <a:bodyPr>
            <a:normAutofit/>
          </a:bodyPr>
          <a:lstStyle>
            <a:lvl1pPr marL="0" indent="0">
              <a:lnSpc>
                <a:spcPct val="100000"/>
              </a:lnSpc>
              <a:spcBef>
                <a:spcPts val="0"/>
              </a:spcBef>
              <a:buFontTx/>
              <a:buNone/>
              <a:defRPr sz="900" b="0" i="1" spc="30">
                <a:solidFill>
                  <a:schemeClr val="accent1"/>
                </a:solidFill>
                <a:latin typeface="Arial"/>
                <a:cs typeface="Arial"/>
              </a:defRPr>
            </a:lvl1pPr>
            <a:lvl2pPr marL="360000" indent="-180000" defTabSz="541338">
              <a:buFont typeface="Arial"/>
              <a:buChar char="•"/>
              <a:defRPr sz="2000">
                <a:solidFill>
                  <a:srgbClr val="58595B"/>
                </a:solidFill>
                <a:latin typeface="Arial"/>
                <a:cs typeface="Arial"/>
              </a:defRPr>
            </a:lvl2pPr>
            <a:lvl3pPr marL="540000" indent="-180000">
              <a:defRPr sz="1800">
                <a:solidFill>
                  <a:srgbClr val="58595B"/>
                </a:solidFill>
                <a:latin typeface="Arial"/>
                <a:cs typeface="Arial"/>
              </a:defRPr>
            </a:lvl3pPr>
            <a:lvl4pPr marL="720000" indent="-180000">
              <a:buFont typeface="Arial"/>
              <a:buChar char="•"/>
              <a:defRPr sz="1600">
                <a:solidFill>
                  <a:srgbClr val="58595B"/>
                </a:solidFill>
                <a:latin typeface="Arial"/>
                <a:cs typeface="Arial"/>
              </a:defRPr>
            </a:lvl4pPr>
            <a:lvl5pPr marL="900000" indent="-180000">
              <a:buFont typeface="Arial"/>
              <a:buChar char="•"/>
              <a:defRPr sz="1600">
                <a:solidFill>
                  <a:srgbClr val="58595B"/>
                </a:solidFill>
                <a:latin typeface="Arial"/>
                <a:cs typeface="Arial"/>
              </a:defRPr>
            </a:lvl5pPr>
          </a:lstStyle>
          <a:p>
            <a:pPr lvl="0"/>
            <a:r>
              <a:rPr lang="en-GB" noProof="0" dirty="0"/>
              <a:t>&lt;caption&gt;</a:t>
            </a:r>
          </a:p>
        </p:txBody>
      </p:sp>
      <p:sp>
        <p:nvSpPr>
          <p:cNvPr id="6" name="Titre 1"/>
          <p:cNvSpPr>
            <a:spLocks noGrp="1"/>
          </p:cNvSpPr>
          <p:nvPr>
            <p:ph type="title" hasCustomPrompt="1"/>
          </p:nvPr>
        </p:nvSpPr>
        <p:spPr>
          <a:xfrm>
            <a:off x="543195" y="304800"/>
            <a:ext cx="11267804" cy="990600"/>
          </a:xfrm>
        </p:spPr>
        <p:txBody>
          <a:bodyPr tIns="72000" anchor="t" anchorCtr="0">
            <a:normAutofit/>
          </a:bodyPr>
          <a:lstStyle>
            <a:lvl1pPr algn="l">
              <a:defRPr sz="2750" b="1" spc="200">
                <a:solidFill>
                  <a:srgbClr val="FFFFFF"/>
                </a:solidFill>
                <a:latin typeface="Arial"/>
                <a:cs typeface="Arial"/>
              </a:defRPr>
            </a:lvl1pPr>
          </a:lstStyle>
          <a:p>
            <a:r>
              <a:rPr lang="fr-FR" dirty="0"/>
              <a:t>&lt;CLICK TO ADD TITLE&gt;</a:t>
            </a:r>
          </a:p>
        </p:txBody>
      </p:sp>
    </p:spTree>
    <p:extLst>
      <p:ext uri="{BB962C8B-B14F-4D97-AF65-F5344CB8AC3E}">
        <p14:creationId xmlns:p14="http://schemas.microsoft.com/office/powerpoint/2010/main" val="2946538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s slide">
    <p:spTree>
      <p:nvGrpSpPr>
        <p:cNvPr id="1" name=""/>
        <p:cNvGrpSpPr/>
        <p:nvPr/>
      </p:nvGrpSpPr>
      <p:grpSpPr>
        <a:xfrm>
          <a:off x="0" y="0"/>
          <a:ext cx="0" cy="0"/>
          <a:chOff x="0" y="0"/>
          <a:chExt cx="0" cy="0"/>
        </a:xfrm>
      </p:grpSpPr>
      <p:pic>
        <p:nvPicPr>
          <p:cNvPr id="9" name="Imag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1"/>
            <a:ext cx="12191997" cy="6857999"/>
          </a:xfrm>
          <a:prstGeom prst="rect">
            <a:avLst/>
          </a:prstGeom>
        </p:spPr>
      </p:pic>
      <p:sp>
        <p:nvSpPr>
          <p:cNvPr id="6" name="Titre 1"/>
          <p:cNvSpPr>
            <a:spLocks noGrp="1"/>
          </p:cNvSpPr>
          <p:nvPr>
            <p:ph type="title" hasCustomPrompt="1"/>
          </p:nvPr>
        </p:nvSpPr>
        <p:spPr>
          <a:xfrm>
            <a:off x="543195" y="304800"/>
            <a:ext cx="11267804" cy="990600"/>
          </a:xfrm>
        </p:spPr>
        <p:txBody>
          <a:bodyPr tIns="72000" anchor="t" anchorCtr="0">
            <a:normAutofit/>
          </a:bodyPr>
          <a:lstStyle>
            <a:lvl1pPr algn="l">
              <a:defRPr sz="2750" b="1" spc="200">
                <a:solidFill>
                  <a:srgbClr val="FFFFFF"/>
                </a:solidFill>
                <a:latin typeface="Arial"/>
                <a:cs typeface="Arial"/>
              </a:defRPr>
            </a:lvl1pPr>
          </a:lstStyle>
          <a:p>
            <a:r>
              <a:rPr lang="fr-FR" dirty="0"/>
              <a:t>&lt;CLICK TO ADD TITLE&gt;</a:t>
            </a:r>
          </a:p>
        </p:txBody>
      </p:sp>
      <p:sp>
        <p:nvSpPr>
          <p:cNvPr id="15" name="Espace réservé du contenu 2"/>
          <p:cNvSpPr>
            <a:spLocks noGrp="1"/>
          </p:cNvSpPr>
          <p:nvPr>
            <p:ph sz="half" idx="12" hasCustomPrompt="1"/>
          </p:nvPr>
        </p:nvSpPr>
        <p:spPr>
          <a:xfrm>
            <a:off x="406400" y="1706649"/>
            <a:ext cx="5384800" cy="4253883"/>
          </a:xfrm>
        </p:spPr>
        <p:txBody>
          <a:bodyPr/>
          <a:lstStyle>
            <a:lvl1pPr marL="0" indent="0">
              <a:buClr>
                <a:schemeClr val="accent2"/>
              </a:buClr>
              <a:buFont typeface="Arial" panose="020B0604020202020204" pitchFamily="34" charset="0"/>
              <a:buNone/>
              <a:defRPr sz="2250" b="1">
                <a:solidFill>
                  <a:schemeClr val="accent2"/>
                </a:solidFill>
                <a:latin typeface="Arial"/>
                <a:cs typeface="Arial"/>
              </a:defRPr>
            </a:lvl1pPr>
            <a:lvl2pPr marL="180000" indent="0">
              <a:buClr>
                <a:schemeClr val="accent2"/>
              </a:buClr>
              <a:buFontTx/>
              <a:buNone/>
              <a:defRPr sz="2250" b="0">
                <a:solidFill>
                  <a:schemeClr val="tx2"/>
                </a:solidFill>
                <a:latin typeface="Arial"/>
                <a:cs typeface="Arial"/>
              </a:defRPr>
            </a:lvl2pPr>
            <a:lvl3pPr marL="360000" indent="0">
              <a:buClr>
                <a:schemeClr val="accent2"/>
              </a:buClr>
              <a:buFontTx/>
              <a:buNone/>
              <a:defRPr sz="2250" b="0">
                <a:solidFill>
                  <a:schemeClr val="tx2"/>
                </a:solidFill>
                <a:latin typeface="Arial"/>
                <a:cs typeface="Arial"/>
              </a:defRPr>
            </a:lvl3pPr>
            <a:lvl4pPr marL="720000" indent="-180000">
              <a:buClr>
                <a:schemeClr val="accent2"/>
              </a:buClr>
              <a:buFont typeface="Arial"/>
              <a:buChar char="•"/>
              <a:defRPr sz="2000" baseline="0">
                <a:solidFill>
                  <a:schemeClr val="tx2"/>
                </a:solidFill>
                <a:latin typeface="Arial"/>
                <a:cs typeface="Arial"/>
              </a:defRPr>
            </a:lvl4pPr>
            <a:lvl5pPr marL="720000" indent="0">
              <a:buClr>
                <a:schemeClr val="accent2"/>
              </a:buClr>
              <a:buFontTx/>
              <a:buNone/>
              <a:defRPr sz="2250" b="0">
                <a:solidFill>
                  <a:schemeClr val="tx2"/>
                </a:solidFill>
                <a:latin typeface="Arial"/>
                <a:cs typeface="Arial"/>
              </a:defRPr>
            </a:lvl5pPr>
            <a:lvl6pPr>
              <a:defRPr sz="1800"/>
            </a:lvl6pPr>
            <a:lvl7pPr>
              <a:defRPr sz="1800"/>
            </a:lvl7pPr>
            <a:lvl8pPr>
              <a:defRPr sz="1800"/>
            </a:lvl8pPr>
            <a:lvl9pPr>
              <a:defRPr sz="1800"/>
            </a:lvl9pPr>
          </a:lstStyle>
          <a:p>
            <a:pPr lvl="0"/>
            <a:r>
              <a:rPr lang="fr-FR" dirty="0"/>
              <a:t>&lt;Click to insert </a:t>
            </a:r>
            <a:r>
              <a:rPr lang="fr-FR" dirty="0" err="1"/>
              <a:t>title</a:t>
            </a:r>
            <a:r>
              <a:rPr lang="fr-FR" dirty="0"/>
              <a:t>&gt;</a:t>
            </a:r>
          </a:p>
          <a:p>
            <a:pPr lvl="1"/>
            <a:r>
              <a:rPr lang="en-US" dirty="0"/>
              <a:t>&lt;Click to insert text level 2&gt;</a:t>
            </a:r>
          </a:p>
          <a:p>
            <a:pPr lvl="2"/>
            <a:r>
              <a:rPr lang="en-US" dirty="0"/>
              <a:t>&lt;Click to insert text level 3&gt;</a:t>
            </a:r>
          </a:p>
          <a:p>
            <a:pPr lvl="4"/>
            <a:r>
              <a:rPr lang="en-US" dirty="0"/>
              <a:t>&lt;Click to insert text level 4&gt;</a:t>
            </a:r>
          </a:p>
          <a:p>
            <a:pPr lvl="0"/>
            <a:endParaRPr lang="en-US" dirty="0"/>
          </a:p>
        </p:txBody>
      </p:sp>
      <p:sp>
        <p:nvSpPr>
          <p:cNvPr id="10" name="Espace réservé du contenu 2"/>
          <p:cNvSpPr>
            <a:spLocks noGrp="1"/>
          </p:cNvSpPr>
          <p:nvPr>
            <p:ph sz="half" idx="13" hasCustomPrompt="1"/>
          </p:nvPr>
        </p:nvSpPr>
        <p:spPr>
          <a:xfrm>
            <a:off x="6299199" y="1706649"/>
            <a:ext cx="5384800" cy="4253883"/>
          </a:xfrm>
        </p:spPr>
        <p:txBody>
          <a:bodyPr/>
          <a:lstStyle>
            <a:lvl1pPr marL="0" indent="0">
              <a:buClr>
                <a:schemeClr val="accent2"/>
              </a:buClr>
              <a:buFont typeface="Arial" panose="020B0604020202020204" pitchFamily="34" charset="0"/>
              <a:buNone/>
              <a:defRPr sz="2250" b="1">
                <a:solidFill>
                  <a:schemeClr val="accent2"/>
                </a:solidFill>
                <a:latin typeface="Arial"/>
                <a:cs typeface="Arial"/>
              </a:defRPr>
            </a:lvl1pPr>
            <a:lvl2pPr marL="180000" indent="0">
              <a:buClr>
                <a:schemeClr val="accent2"/>
              </a:buClr>
              <a:buFontTx/>
              <a:buNone/>
              <a:defRPr sz="2250" b="0">
                <a:solidFill>
                  <a:schemeClr val="tx2"/>
                </a:solidFill>
                <a:latin typeface="Arial"/>
                <a:cs typeface="Arial"/>
              </a:defRPr>
            </a:lvl2pPr>
            <a:lvl3pPr marL="360000" indent="0">
              <a:buClr>
                <a:schemeClr val="accent2"/>
              </a:buClr>
              <a:buFontTx/>
              <a:buNone/>
              <a:defRPr sz="2250" b="0">
                <a:solidFill>
                  <a:schemeClr val="tx2"/>
                </a:solidFill>
                <a:latin typeface="Arial"/>
                <a:cs typeface="Arial"/>
              </a:defRPr>
            </a:lvl3pPr>
            <a:lvl4pPr marL="720000" indent="-180000">
              <a:buClr>
                <a:schemeClr val="accent2"/>
              </a:buClr>
              <a:buFont typeface="Arial"/>
              <a:buChar char="•"/>
              <a:defRPr sz="2000" baseline="0">
                <a:solidFill>
                  <a:schemeClr val="tx2"/>
                </a:solidFill>
                <a:latin typeface="Arial"/>
                <a:cs typeface="Arial"/>
              </a:defRPr>
            </a:lvl4pPr>
            <a:lvl5pPr marL="720000" indent="0">
              <a:buClr>
                <a:schemeClr val="accent2"/>
              </a:buClr>
              <a:buFontTx/>
              <a:buNone/>
              <a:defRPr sz="2250" b="0">
                <a:solidFill>
                  <a:schemeClr val="tx2"/>
                </a:solidFill>
                <a:latin typeface="Arial"/>
                <a:cs typeface="Arial"/>
              </a:defRPr>
            </a:lvl5pPr>
            <a:lvl6pPr>
              <a:defRPr sz="1800"/>
            </a:lvl6pPr>
            <a:lvl7pPr>
              <a:defRPr sz="1800"/>
            </a:lvl7pPr>
            <a:lvl8pPr>
              <a:defRPr sz="1800"/>
            </a:lvl8pPr>
            <a:lvl9pPr>
              <a:defRPr sz="1800"/>
            </a:lvl9pPr>
          </a:lstStyle>
          <a:p>
            <a:pPr lvl="0"/>
            <a:r>
              <a:rPr lang="fr-FR" dirty="0"/>
              <a:t>&lt;Click to insert </a:t>
            </a:r>
            <a:r>
              <a:rPr lang="fr-FR" dirty="0" err="1"/>
              <a:t>title</a:t>
            </a:r>
            <a:r>
              <a:rPr lang="fr-FR" dirty="0"/>
              <a:t>&gt;</a:t>
            </a:r>
          </a:p>
          <a:p>
            <a:pPr lvl="1"/>
            <a:r>
              <a:rPr lang="en-US" dirty="0"/>
              <a:t>&lt;Click to insert text level 2&gt;</a:t>
            </a:r>
          </a:p>
          <a:p>
            <a:pPr lvl="2"/>
            <a:r>
              <a:rPr lang="en-US" dirty="0"/>
              <a:t>&lt;Click to insert text level 3&gt;</a:t>
            </a:r>
          </a:p>
          <a:p>
            <a:pPr lvl="4"/>
            <a:r>
              <a:rPr lang="en-US" dirty="0"/>
              <a:t>&lt;Click to insert text level 4&gt;</a:t>
            </a:r>
          </a:p>
          <a:p>
            <a:pPr lvl="0"/>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9" name="Imag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1"/>
            <a:ext cx="12191997" cy="6857999"/>
          </a:xfrm>
          <a:prstGeom prst="rect">
            <a:avLst/>
          </a:prstGeom>
        </p:spPr>
      </p:pic>
      <p:sp>
        <p:nvSpPr>
          <p:cNvPr id="3" name="Espace réservé du texte 2"/>
          <p:cNvSpPr>
            <a:spLocks noGrp="1"/>
          </p:cNvSpPr>
          <p:nvPr>
            <p:ph type="body" idx="1" hasCustomPrompt="1"/>
          </p:nvPr>
        </p:nvSpPr>
        <p:spPr>
          <a:xfrm>
            <a:off x="542400" y="1713456"/>
            <a:ext cx="5386917" cy="639763"/>
          </a:xfrm>
        </p:spPr>
        <p:txBody>
          <a:bodyPr anchor="t" anchorCtr="0">
            <a:noAutofit/>
          </a:bodyPr>
          <a:lstStyle>
            <a:lvl1pPr marL="0" marR="0" indent="0" algn="ctr" defTabSz="457200" rtl="0" eaLnBrk="1" fontAlgn="auto" latinLnBrk="0" hangingPunct="1">
              <a:lnSpc>
                <a:spcPct val="100000"/>
              </a:lnSpc>
              <a:spcBef>
                <a:spcPct val="20000"/>
              </a:spcBef>
              <a:spcAft>
                <a:spcPts val="0"/>
              </a:spcAft>
              <a:buClr>
                <a:schemeClr val="accent2"/>
              </a:buClr>
              <a:buSzTx/>
              <a:buFont typeface="Arial" panose="020B0604020202020204" pitchFamily="34" charset="0"/>
              <a:buNone/>
              <a:tabLst/>
              <a:defRPr sz="2200" b="1">
                <a:solidFill>
                  <a:schemeClr val="accent2"/>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0"/>
              </a:spcAft>
              <a:buClr>
                <a:schemeClr val="accent2"/>
              </a:buClr>
              <a:buSzTx/>
              <a:buFont typeface="Arial" panose="020B0604020202020204" pitchFamily="34" charset="0"/>
              <a:buNone/>
              <a:tabLst/>
              <a:defRPr/>
            </a:pPr>
            <a:r>
              <a:rPr lang="fr-FR" dirty="0"/>
              <a:t>&lt;</a:t>
            </a:r>
            <a:r>
              <a:rPr lang="en-GB" noProof="0" dirty="0"/>
              <a:t>Click</a:t>
            </a:r>
            <a:r>
              <a:rPr lang="fr-FR" dirty="0"/>
              <a:t> to </a:t>
            </a:r>
            <a:r>
              <a:rPr lang="fr-FR" dirty="0" err="1"/>
              <a:t>add</a:t>
            </a:r>
            <a:r>
              <a:rPr lang="fr-FR" dirty="0"/>
              <a:t> </a:t>
            </a:r>
            <a:r>
              <a:rPr lang="fr-FR" dirty="0" err="1"/>
              <a:t>title</a:t>
            </a:r>
            <a:r>
              <a:rPr lang="fr-FR" dirty="0"/>
              <a:t>&gt;</a:t>
            </a:r>
          </a:p>
        </p:txBody>
      </p:sp>
      <p:sp>
        <p:nvSpPr>
          <p:cNvPr id="5" name="Espace réservé du texte 4"/>
          <p:cNvSpPr>
            <a:spLocks noGrp="1"/>
          </p:cNvSpPr>
          <p:nvPr>
            <p:ph type="body" sz="quarter" idx="3" hasCustomPrompt="1"/>
          </p:nvPr>
        </p:nvSpPr>
        <p:spPr>
          <a:xfrm>
            <a:off x="6193370" y="1713456"/>
            <a:ext cx="5389033" cy="639763"/>
          </a:xfrm>
        </p:spPr>
        <p:txBody>
          <a:bodyPr anchor="t" anchorCtr="0">
            <a:noAutofit/>
          </a:bodyPr>
          <a:lstStyle>
            <a:lvl1pPr marL="0" marR="0" indent="0" algn="ctr" defTabSz="457200" rtl="0" eaLnBrk="1" fontAlgn="auto" latinLnBrk="0" hangingPunct="1">
              <a:lnSpc>
                <a:spcPct val="100000"/>
              </a:lnSpc>
              <a:spcBef>
                <a:spcPct val="20000"/>
              </a:spcBef>
              <a:spcAft>
                <a:spcPts val="0"/>
              </a:spcAft>
              <a:buClr>
                <a:schemeClr val="accent2"/>
              </a:buClr>
              <a:buSzTx/>
              <a:buFont typeface="Arial" panose="020B0604020202020204" pitchFamily="34" charset="0"/>
              <a:buNone/>
              <a:tabLst/>
              <a:defRPr sz="2200" b="1">
                <a:solidFill>
                  <a:schemeClr val="accent2"/>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0"/>
              </a:spcAft>
              <a:buClr>
                <a:schemeClr val="accent2"/>
              </a:buClr>
              <a:buSzTx/>
              <a:buFont typeface="Arial" panose="020B0604020202020204" pitchFamily="34" charset="0"/>
              <a:buNone/>
              <a:tabLst/>
              <a:defRPr/>
            </a:pPr>
            <a:r>
              <a:rPr lang="fr-FR" dirty="0"/>
              <a:t>&lt;Click to </a:t>
            </a:r>
            <a:r>
              <a:rPr lang="fr-FR" dirty="0" err="1"/>
              <a:t>add</a:t>
            </a:r>
            <a:r>
              <a:rPr lang="fr-FR" dirty="0"/>
              <a:t> </a:t>
            </a:r>
            <a:r>
              <a:rPr lang="fr-FR" dirty="0" err="1"/>
              <a:t>title</a:t>
            </a:r>
            <a:r>
              <a:rPr lang="fr-FR" dirty="0"/>
              <a:t>&gt;</a:t>
            </a:r>
          </a:p>
          <a:p>
            <a:pPr lvl="0"/>
            <a:endParaRPr lang="en-GB" noProof="0" dirty="0"/>
          </a:p>
        </p:txBody>
      </p:sp>
      <p:sp>
        <p:nvSpPr>
          <p:cNvPr id="8" name="Titre 1"/>
          <p:cNvSpPr>
            <a:spLocks noGrp="1"/>
          </p:cNvSpPr>
          <p:nvPr>
            <p:ph type="title" hasCustomPrompt="1"/>
          </p:nvPr>
        </p:nvSpPr>
        <p:spPr>
          <a:xfrm>
            <a:off x="543195" y="304800"/>
            <a:ext cx="11267804" cy="990600"/>
          </a:xfrm>
        </p:spPr>
        <p:txBody>
          <a:bodyPr tIns="72000" anchor="t" anchorCtr="0">
            <a:normAutofit/>
          </a:bodyPr>
          <a:lstStyle>
            <a:lvl1pPr algn="l">
              <a:defRPr sz="2750" b="1" spc="200">
                <a:solidFill>
                  <a:srgbClr val="FFFFFF"/>
                </a:solidFill>
                <a:latin typeface="Arial"/>
                <a:cs typeface="Arial"/>
              </a:defRPr>
            </a:lvl1pPr>
          </a:lstStyle>
          <a:p>
            <a:r>
              <a:rPr lang="fr-FR" dirty="0"/>
              <a:t>&lt;CLICK TO ADD TITLE&gt;</a:t>
            </a:r>
          </a:p>
        </p:txBody>
      </p:sp>
      <p:sp>
        <p:nvSpPr>
          <p:cNvPr id="12" name="Espace réservé du contenu 2"/>
          <p:cNvSpPr>
            <a:spLocks noGrp="1"/>
          </p:cNvSpPr>
          <p:nvPr>
            <p:ph sz="half" idx="11" hasCustomPrompt="1"/>
          </p:nvPr>
        </p:nvSpPr>
        <p:spPr>
          <a:xfrm>
            <a:off x="542400" y="2456594"/>
            <a:ext cx="5384800" cy="4253883"/>
          </a:xfrm>
        </p:spPr>
        <p:txBody>
          <a:bodyPr/>
          <a:lstStyle>
            <a:lvl1pPr marL="180000" indent="-180000">
              <a:buClr>
                <a:schemeClr val="accent1"/>
              </a:buClr>
              <a:defRPr sz="2250" b="1">
                <a:solidFill>
                  <a:schemeClr val="accent1"/>
                </a:solidFill>
                <a:latin typeface="Arial"/>
                <a:cs typeface="Arial"/>
              </a:defRPr>
            </a:lvl1pPr>
            <a:lvl2pPr marL="360000" indent="-180000">
              <a:buClr>
                <a:schemeClr val="accent1"/>
              </a:buClr>
              <a:buFont typeface="Arial"/>
              <a:buChar char="•"/>
              <a:defRPr sz="2250" b="0">
                <a:solidFill>
                  <a:schemeClr val="tx2"/>
                </a:solidFill>
                <a:latin typeface="Arial"/>
                <a:cs typeface="Arial"/>
              </a:defRPr>
            </a:lvl2pPr>
            <a:lvl3pPr marL="540000" indent="-180000">
              <a:buClr>
                <a:schemeClr val="accent1"/>
              </a:buClr>
              <a:buFont typeface="Arial"/>
              <a:buChar char="•"/>
              <a:defRPr sz="2000" b="0">
                <a:solidFill>
                  <a:schemeClr val="tx2"/>
                </a:solidFill>
                <a:latin typeface="Arial"/>
                <a:cs typeface="Arial"/>
              </a:defRPr>
            </a:lvl3pPr>
            <a:lvl4pPr marL="720000" indent="-180000">
              <a:buClr>
                <a:schemeClr val="accent1"/>
              </a:buClr>
              <a:buFont typeface="Arial"/>
              <a:buChar char="•"/>
              <a:defRPr sz="2000">
                <a:solidFill>
                  <a:schemeClr val="tx2"/>
                </a:solidFill>
                <a:latin typeface="Arial"/>
                <a:cs typeface="Arial"/>
              </a:defRPr>
            </a:lvl4pPr>
            <a:lvl5pPr marL="900000" indent="-180000">
              <a:buClr>
                <a:schemeClr val="accent1"/>
              </a:buClr>
              <a:buFont typeface="Arial"/>
              <a:buChar char="•"/>
              <a:defRPr sz="2000">
                <a:solidFill>
                  <a:schemeClr val="tx2"/>
                </a:solidFill>
                <a:latin typeface="Arial"/>
                <a:cs typeface="Arial"/>
              </a:defRPr>
            </a:lvl5pPr>
            <a:lvl6pPr>
              <a:defRPr sz="1800"/>
            </a:lvl6pPr>
            <a:lvl7pPr>
              <a:defRPr sz="1800"/>
            </a:lvl7pPr>
            <a:lvl8pPr>
              <a:defRPr sz="1800"/>
            </a:lvl8pPr>
            <a:lvl9pPr>
              <a:defRPr sz="1800"/>
            </a:lvl9pPr>
          </a:lstStyle>
          <a:p>
            <a:pPr lvl="0"/>
            <a:r>
              <a:rPr lang="fr-FR" dirty="0"/>
              <a:t>&lt;Click to insert </a:t>
            </a:r>
            <a:r>
              <a:rPr lang="fr-FR" dirty="0" err="1"/>
              <a:t>text</a:t>
            </a:r>
            <a:r>
              <a:rPr lang="fr-FR" dirty="0"/>
              <a:t> </a:t>
            </a:r>
            <a:r>
              <a:rPr lang="fr-FR" dirty="0" err="1"/>
              <a:t>level</a:t>
            </a:r>
            <a:r>
              <a:rPr lang="fr-FR" dirty="0"/>
              <a:t> 1&gt;</a:t>
            </a:r>
          </a:p>
          <a:p>
            <a:pPr lvl="1"/>
            <a:r>
              <a:rPr lang="en-US" dirty="0"/>
              <a:t>&lt;Click to insert text level 2&gt;</a:t>
            </a:r>
          </a:p>
          <a:p>
            <a:pPr lvl="2"/>
            <a:r>
              <a:rPr lang="en-US" dirty="0"/>
              <a:t>&lt;Click to insert text level 3&gt;</a:t>
            </a:r>
          </a:p>
          <a:p>
            <a:pPr lvl="3"/>
            <a:r>
              <a:rPr lang="en-US" dirty="0"/>
              <a:t>&lt;Click to insert text level 4&gt;</a:t>
            </a:r>
          </a:p>
          <a:p>
            <a:pPr lvl="4"/>
            <a:r>
              <a:rPr lang="en-US" dirty="0"/>
              <a:t>&lt;Click to insert text level 5&gt;</a:t>
            </a:r>
          </a:p>
        </p:txBody>
      </p:sp>
      <p:sp>
        <p:nvSpPr>
          <p:cNvPr id="14" name="Espace réservé du contenu 2"/>
          <p:cNvSpPr>
            <a:spLocks noGrp="1"/>
          </p:cNvSpPr>
          <p:nvPr>
            <p:ph sz="half" idx="12" hasCustomPrompt="1"/>
          </p:nvPr>
        </p:nvSpPr>
        <p:spPr>
          <a:xfrm>
            <a:off x="6197603" y="2456593"/>
            <a:ext cx="5384800" cy="4253883"/>
          </a:xfrm>
        </p:spPr>
        <p:txBody>
          <a:bodyPr/>
          <a:lstStyle>
            <a:lvl1pPr marL="180000" indent="-180000">
              <a:buClr>
                <a:schemeClr val="accent1"/>
              </a:buClr>
              <a:defRPr sz="2250" b="1">
                <a:solidFill>
                  <a:schemeClr val="accent1"/>
                </a:solidFill>
                <a:latin typeface="Arial"/>
                <a:cs typeface="Arial"/>
              </a:defRPr>
            </a:lvl1pPr>
            <a:lvl2pPr marL="360000" indent="-180000">
              <a:buClr>
                <a:schemeClr val="accent1"/>
              </a:buClr>
              <a:buFont typeface="Arial"/>
              <a:buChar char="•"/>
              <a:defRPr sz="2250" b="0">
                <a:solidFill>
                  <a:schemeClr val="tx2"/>
                </a:solidFill>
                <a:latin typeface="Arial"/>
                <a:cs typeface="Arial"/>
              </a:defRPr>
            </a:lvl2pPr>
            <a:lvl3pPr marL="540000" indent="-180000">
              <a:buClr>
                <a:schemeClr val="accent1"/>
              </a:buClr>
              <a:buFont typeface="Arial"/>
              <a:buChar char="•"/>
              <a:defRPr sz="2000">
                <a:solidFill>
                  <a:schemeClr val="tx2"/>
                </a:solidFill>
                <a:latin typeface="Arial"/>
                <a:cs typeface="Arial"/>
              </a:defRPr>
            </a:lvl3pPr>
            <a:lvl4pPr marL="720000" indent="-180000">
              <a:buClr>
                <a:schemeClr val="accent1"/>
              </a:buClr>
              <a:buFont typeface="Arial"/>
              <a:buChar char="•"/>
              <a:defRPr sz="2000">
                <a:solidFill>
                  <a:schemeClr val="tx2"/>
                </a:solidFill>
                <a:latin typeface="Arial"/>
                <a:cs typeface="Arial"/>
              </a:defRPr>
            </a:lvl4pPr>
            <a:lvl5pPr marL="900000" indent="-180000">
              <a:buClr>
                <a:schemeClr val="accent1"/>
              </a:buClr>
              <a:buFont typeface="Arial"/>
              <a:buChar char="•"/>
              <a:defRPr sz="2000">
                <a:solidFill>
                  <a:schemeClr val="tx2"/>
                </a:solidFill>
                <a:latin typeface="Arial"/>
                <a:cs typeface="Arial"/>
              </a:defRPr>
            </a:lvl5pPr>
            <a:lvl6pPr>
              <a:defRPr sz="1800"/>
            </a:lvl6pPr>
            <a:lvl7pPr>
              <a:defRPr sz="1800"/>
            </a:lvl7pPr>
            <a:lvl8pPr>
              <a:defRPr sz="1800"/>
            </a:lvl8pPr>
            <a:lvl9pPr>
              <a:defRPr sz="1800"/>
            </a:lvl9pPr>
          </a:lstStyle>
          <a:p>
            <a:pPr lvl="0"/>
            <a:r>
              <a:rPr lang="fr-FR" dirty="0"/>
              <a:t>&lt;Click to insert </a:t>
            </a:r>
            <a:r>
              <a:rPr lang="fr-FR" dirty="0" err="1"/>
              <a:t>text</a:t>
            </a:r>
            <a:r>
              <a:rPr lang="fr-FR" dirty="0"/>
              <a:t> </a:t>
            </a:r>
            <a:r>
              <a:rPr lang="fr-FR" dirty="0" err="1"/>
              <a:t>level</a:t>
            </a:r>
            <a:r>
              <a:rPr lang="fr-FR" dirty="0"/>
              <a:t> 1&gt;</a:t>
            </a:r>
          </a:p>
          <a:p>
            <a:pPr lvl="1"/>
            <a:r>
              <a:rPr lang="en-US" dirty="0"/>
              <a:t>&lt;Click to insert text level 2&gt;</a:t>
            </a:r>
          </a:p>
          <a:p>
            <a:pPr lvl="2"/>
            <a:r>
              <a:rPr lang="en-US" dirty="0"/>
              <a:t>&lt;Click to insert text level 3&gt;</a:t>
            </a:r>
          </a:p>
          <a:p>
            <a:pPr lvl="3"/>
            <a:r>
              <a:rPr lang="en-US" dirty="0"/>
              <a:t>&lt;Click to insert text level 4&gt;</a:t>
            </a:r>
          </a:p>
          <a:p>
            <a:pPr lvl="4"/>
            <a:r>
              <a:rPr lang="en-US" dirty="0"/>
              <a:t>&lt;Click to insert text level 5&gt;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cSld name="En-tête de section">
    <p:spTree>
      <p:nvGrpSpPr>
        <p:cNvPr id="1" name=""/>
        <p:cNvGrpSpPr/>
        <p:nvPr/>
      </p:nvGrpSpPr>
      <p:grpSpPr>
        <a:xfrm>
          <a:off x="0" y="0"/>
          <a:ext cx="0" cy="0"/>
          <a:chOff x="0" y="0"/>
          <a:chExt cx="0" cy="0"/>
        </a:xfrm>
      </p:grpSpPr>
      <p:pic>
        <p:nvPicPr>
          <p:cNvPr id="6" name="Image 5" descr="Sciensano_PTT_Backcover_FR.jpg"/>
          <p:cNvPicPr>
            <a:picLocks noChangeAspect="1"/>
          </p:cNvPicPr>
          <p:nvPr/>
        </p:nvPicPr>
        <p:blipFill>
          <a:blip r:embed="rId2"/>
          <a:stretch>
            <a:fillRect/>
          </a:stretch>
        </p:blipFill>
        <p:spPr>
          <a:xfrm>
            <a:off x="0" y="0"/>
            <a:ext cx="12192000" cy="6858000"/>
          </a:xfrm>
          <a:prstGeom prst="rect">
            <a:avLst/>
          </a:prstGeom>
        </p:spPr>
      </p:pic>
      <p:sp>
        <p:nvSpPr>
          <p:cNvPr id="3" name="Espace réservé du texte 2"/>
          <p:cNvSpPr>
            <a:spLocks noGrp="1"/>
          </p:cNvSpPr>
          <p:nvPr>
            <p:ph type="body" idx="1"/>
          </p:nvPr>
        </p:nvSpPr>
        <p:spPr>
          <a:xfrm>
            <a:off x="542400" y="3091770"/>
            <a:ext cx="10363200" cy="1500187"/>
          </a:xfrm>
        </p:spPr>
        <p:txBody>
          <a:bodyPr anchor="t" anchorCtr="0">
            <a:normAutofit/>
          </a:bodyPr>
          <a:lstStyle>
            <a:lvl1pPr marL="0" indent="0">
              <a:buNone/>
              <a:defRPr sz="1800">
                <a:solidFill>
                  <a:srgbClr val="FFFFFF"/>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7" name="Titre 6"/>
          <p:cNvSpPr>
            <a:spLocks noGrp="1"/>
          </p:cNvSpPr>
          <p:nvPr>
            <p:ph type="title"/>
          </p:nvPr>
        </p:nvSpPr>
        <p:spPr>
          <a:xfrm>
            <a:off x="542400" y="1729695"/>
            <a:ext cx="10363200" cy="1362075"/>
          </a:xfrm>
        </p:spPr>
        <p:txBody>
          <a:bodyPr>
            <a:normAutofit/>
          </a:bodyPr>
          <a:lstStyle>
            <a:lvl1pPr algn="l">
              <a:lnSpc>
                <a:spcPts val="2500"/>
              </a:lnSpc>
              <a:defRPr sz="2400">
                <a:solidFill>
                  <a:schemeClr val="bg1"/>
                </a:solidFill>
              </a:defRPr>
            </a:lvl1pPr>
          </a:lstStyle>
          <a:p>
            <a:pPr>
              <a:lnSpc>
                <a:spcPts val="2500"/>
              </a:lnSpc>
            </a:pPr>
            <a:r>
              <a:rPr lang="en-US" b="1"/>
              <a:t>Click to edit Master title style</a:t>
            </a:r>
            <a:endParaRPr lang="fr-FR" sz="2200" dirty="0"/>
          </a:p>
        </p:txBody>
      </p:sp>
    </p:spTree>
    <p:extLst>
      <p:ext uri="{BB962C8B-B14F-4D97-AF65-F5344CB8AC3E}">
        <p14:creationId xmlns:p14="http://schemas.microsoft.com/office/powerpoint/2010/main" val="36815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GB" noProof="0" dirty="0" err="1"/>
              <a:t>Cliquez</a:t>
            </a:r>
            <a:r>
              <a:rPr lang="en-GB" noProof="0" dirty="0"/>
              <a:t> et </a:t>
            </a:r>
            <a:r>
              <a:rPr lang="en-GB" noProof="0" dirty="0" err="1"/>
              <a:t>modifiez</a:t>
            </a:r>
            <a:r>
              <a:rPr lang="en-GB" noProof="0" dirty="0"/>
              <a:t> le titre</a:t>
            </a:r>
          </a:p>
        </p:txBody>
      </p:sp>
      <p:sp>
        <p:nvSpPr>
          <p:cNvPr id="3" name="Espace réservé du texte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GB" noProof="0" dirty="0" err="1"/>
              <a:t>Cliquez</a:t>
            </a:r>
            <a:r>
              <a:rPr lang="en-GB" noProof="0" dirty="0"/>
              <a:t> pour modifier les styles du </a:t>
            </a:r>
            <a:r>
              <a:rPr lang="en-GB" noProof="0" dirty="0" err="1"/>
              <a:t>texte</a:t>
            </a:r>
            <a:r>
              <a:rPr lang="en-GB" noProof="0" dirty="0"/>
              <a:t> du masque</a:t>
            </a:r>
          </a:p>
          <a:p>
            <a:pPr lvl="1"/>
            <a:r>
              <a:rPr lang="en-GB" noProof="0" dirty="0" err="1"/>
              <a:t>Deuxième</a:t>
            </a:r>
            <a:r>
              <a:rPr lang="en-GB" noProof="0" dirty="0"/>
              <a:t> </a:t>
            </a:r>
            <a:r>
              <a:rPr lang="en-GB" noProof="0" dirty="0" err="1"/>
              <a:t>niveau</a:t>
            </a:r>
            <a:endParaRPr lang="en-GB" noProof="0" dirty="0"/>
          </a:p>
          <a:p>
            <a:pPr lvl="2"/>
            <a:r>
              <a:rPr lang="en-GB" noProof="0" dirty="0" err="1"/>
              <a:t>Troisième</a:t>
            </a:r>
            <a:r>
              <a:rPr lang="en-GB" noProof="0" dirty="0"/>
              <a:t> </a:t>
            </a:r>
            <a:r>
              <a:rPr lang="en-GB" noProof="0" dirty="0" err="1"/>
              <a:t>niveau</a:t>
            </a:r>
            <a:endParaRPr lang="en-GB" noProof="0" dirty="0"/>
          </a:p>
          <a:p>
            <a:pPr lvl="3"/>
            <a:r>
              <a:rPr lang="en-GB" noProof="0" dirty="0" err="1"/>
              <a:t>Quatrième</a:t>
            </a:r>
            <a:r>
              <a:rPr lang="en-GB" noProof="0" dirty="0"/>
              <a:t> </a:t>
            </a:r>
            <a:r>
              <a:rPr lang="en-GB" noProof="0" dirty="0" err="1"/>
              <a:t>niveau</a:t>
            </a:r>
            <a:endParaRPr lang="en-GB" noProof="0" dirty="0"/>
          </a:p>
          <a:p>
            <a:pPr lvl="4"/>
            <a:r>
              <a:rPr lang="en-GB" noProof="0" dirty="0" err="1"/>
              <a:t>Cinquième</a:t>
            </a:r>
            <a:r>
              <a:rPr lang="en-GB" noProof="0" dirty="0"/>
              <a:t> </a:t>
            </a:r>
            <a:r>
              <a:rPr lang="en-GB" noProof="0" dirty="0" err="1"/>
              <a:t>niveau</a:t>
            </a:r>
            <a:endParaRPr lang="en-GB" noProof="0" dirty="0"/>
          </a:p>
        </p:txBody>
      </p:sp>
    </p:spTree>
  </p:cSld>
  <p:clrMap bg1="lt1" tx1="dk1" bg2="lt2" tx2="dk2" accent1="accent1" accent2="accent2" accent3="accent3" accent4="accent4" accent5="accent5" accent6="accent6" hlink="hlink" folHlink="folHlink"/>
  <p:sldLayoutIdLst>
    <p:sldLayoutId id="2147483649" r:id="rId1"/>
    <p:sldLayoutId id="2147483663" r:id="rId2"/>
    <p:sldLayoutId id="2147483651" r:id="rId3"/>
    <p:sldLayoutId id="2147483658" r:id="rId4"/>
    <p:sldLayoutId id="2147483660" r:id="rId5"/>
    <p:sldLayoutId id="2147483669" r:id="rId6"/>
    <p:sldLayoutId id="2147483652" r:id="rId7"/>
    <p:sldLayoutId id="2147483653" r:id="rId8"/>
    <p:sldLayoutId id="2147483670"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ctr" defTabSz="457200" rtl="0" eaLnBrk="1" latinLnBrk="0" hangingPunct="1">
        <a:spcBef>
          <a:spcPct val="0"/>
        </a:spcBef>
        <a:buNone/>
        <a:defRPr sz="4400" kern="1200">
          <a:solidFill>
            <a:schemeClr val="tx2"/>
          </a:solidFill>
          <a:latin typeface="+mj-lt"/>
          <a:ea typeface="+mj-ea"/>
          <a:cs typeface="+mj-cs"/>
        </a:defRPr>
      </a:lvl1pPr>
    </p:titleStyle>
    <p:bodyStyle>
      <a:lvl1pPr marL="342900" indent="-342900" algn="l" defTabSz="457200" rtl="0" eaLnBrk="1" latinLnBrk="0" hangingPunct="1">
        <a:spcBef>
          <a:spcPct val="20000"/>
        </a:spcBef>
        <a:buClr>
          <a:schemeClr val="accent2"/>
        </a:buClr>
        <a:buFont typeface="Arial" panose="020B0604020202020204" pitchFamily="34" charset="0"/>
        <a:buChar char="•"/>
        <a:defRPr sz="3200" kern="1200">
          <a:solidFill>
            <a:schemeClr val="tx2"/>
          </a:solidFill>
          <a:latin typeface="+mn-lt"/>
          <a:ea typeface="+mn-ea"/>
          <a:cs typeface="+mn-cs"/>
        </a:defRPr>
      </a:lvl1pPr>
      <a:lvl2pPr marL="742950" indent="-285750" algn="l" defTabSz="457200" rtl="0" eaLnBrk="1" latinLnBrk="0" hangingPunct="1">
        <a:spcBef>
          <a:spcPct val="20000"/>
        </a:spcBef>
        <a:buClr>
          <a:schemeClr val="accent2"/>
        </a:buClr>
        <a:buFont typeface="Arial" panose="020B0604020202020204" pitchFamily="34" charset="0"/>
        <a:buChar char="•"/>
        <a:defRPr sz="2800" kern="1200">
          <a:solidFill>
            <a:schemeClr val="tx2"/>
          </a:solidFill>
          <a:latin typeface="+mn-lt"/>
          <a:ea typeface="+mn-ea"/>
          <a:cs typeface="+mn-cs"/>
        </a:defRPr>
      </a:lvl2pPr>
      <a:lvl3pPr marL="1143000" indent="-228600" algn="l" defTabSz="457200" rtl="0" eaLnBrk="1" latinLnBrk="0" hangingPunct="1">
        <a:spcBef>
          <a:spcPct val="20000"/>
        </a:spcBef>
        <a:buClr>
          <a:schemeClr val="accent2"/>
        </a:buClr>
        <a:buFont typeface="Arial" panose="020B0604020202020204" pitchFamily="34" charset="0"/>
        <a:buChar char="•"/>
        <a:defRPr sz="2400" kern="1200">
          <a:solidFill>
            <a:schemeClr val="tx2"/>
          </a:solidFill>
          <a:latin typeface="+mn-lt"/>
          <a:ea typeface="+mn-ea"/>
          <a:cs typeface="+mn-cs"/>
        </a:defRPr>
      </a:lvl3pPr>
      <a:lvl4pPr marL="1600200" indent="-228600" algn="l" defTabSz="457200" rtl="0" eaLnBrk="1" latinLnBrk="0" hangingPunct="1">
        <a:spcBef>
          <a:spcPct val="20000"/>
        </a:spcBef>
        <a:buClr>
          <a:schemeClr val="accent2"/>
        </a:buClr>
        <a:buFont typeface="Arial" panose="020B0604020202020204" pitchFamily="34" charset="0"/>
        <a:buChar char="•"/>
        <a:defRPr sz="2000" kern="1200">
          <a:solidFill>
            <a:schemeClr val="tx2"/>
          </a:solidFill>
          <a:latin typeface="+mn-lt"/>
          <a:ea typeface="+mn-ea"/>
          <a:cs typeface="+mn-cs"/>
        </a:defRPr>
      </a:lvl4pPr>
      <a:lvl5pPr marL="2057400" indent="-228600" algn="l" defTabSz="457200" rtl="0" eaLnBrk="1" latinLnBrk="0" hangingPunct="1">
        <a:spcBef>
          <a:spcPct val="20000"/>
        </a:spcBef>
        <a:buClr>
          <a:schemeClr val="accent2"/>
        </a:buClr>
        <a:buFont typeface="Arial" panose="020B0604020202020204" pitchFamily="34" charset="0"/>
        <a:buChar char="•"/>
        <a:defRPr sz="20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docs.healthdata.be/documentation/eamhealthdatabe-30/eamhealthdatabe-30" TargetMode="External"/><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8" Type="http://schemas.openxmlformats.org/officeDocument/2006/relationships/hyperlink" Target="https://www.youtube.com/watch?v=rGMBxgjmncU" TargetMode="External"/><Relationship Id="rId3" Type="http://schemas.openxmlformats.org/officeDocument/2006/relationships/image" Target="../media/image14.png"/><Relationship Id="rId7" Type="http://schemas.openxmlformats.org/officeDocument/2006/relationships/image" Target="../media/image18.jpeg"/><Relationship Id="rId2" Type="http://schemas.openxmlformats.org/officeDocument/2006/relationships/image" Target="../media/image13.png"/><Relationship Id="rId1" Type="http://schemas.openxmlformats.org/officeDocument/2006/relationships/slideLayout" Target="../slideLayouts/slideLayout9.xml"/><Relationship Id="rId6" Type="http://schemas.openxmlformats.org/officeDocument/2006/relationships/image" Target="../media/image17.png"/><Relationship Id="rId11" Type="http://schemas.openxmlformats.org/officeDocument/2006/relationships/image" Target="../media/image21.png"/><Relationship Id="rId5" Type="http://schemas.openxmlformats.org/officeDocument/2006/relationships/image" Target="../media/image16.png"/><Relationship Id="rId10" Type="http://schemas.openxmlformats.org/officeDocument/2006/relationships/image" Target="../media/image20.png"/><Relationship Id="rId4" Type="http://schemas.openxmlformats.org/officeDocument/2006/relationships/image" Target="../media/image15.png"/><Relationship Id="rId9" Type="http://schemas.openxmlformats.org/officeDocument/2006/relationships/image" Target="../media/image1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docs.healthdata.be/documentation/hd4dp-v2-health-data-data-providers/send-correction-registration"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57022" y="2784783"/>
            <a:ext cx="8477955" cy="1288433"/>
          </a:xfrm>
        </p:spPr>
        <p:txBody>
          <a:bodyPr/>
          <a:lstStyle/>
          <a:p>
            <a:r>
              <a:rPr lang="nl-BE" dirty="0"/>
              <a:t>ICT Info </a:t>
            </a:r>
            <a:r>
              <a:rPr lang="nl-BE" dirty="0" err="1"/>
              <a:t>session</a:t>
            </a:r>
            <a:br>
              <a:rPr lang="nl-BE" dirty="0"/>
            </a:br>
            <a:r>
              <a:rPr lang="nl-BE" dirty="0"/>
              <a:t>13 / 10 / 2023</a:t>
            </a:r>
            <a:endParaRPr lang="en-US" dirty="0" err="1"/>
          </a:p>
        </p:txBody>
      </p:sp>
      <p:grpSp>
        <p:nvGrpSpPr>
          <p:cNvPr id="7" name="Group 5">
            <a:extLst>
              <a:ext uri="{FF2B5EF4-FFF2-40B4-BE49-F238E27FC236}">
                <a16:creationId xmlns:a16="http://schemas.microsoft.com/office/drawing/2014/main" id="{B41D25DA-4F5C-8820-B035-446099AF035D}"/>
              </a:ext>
            </a:extLst>
          </p:cNvPr>
          <p:cNvGrpSpPr/>
          <p:nvPr/>
        </p:nvGrpSpPr>
        <p:grpSpPr>
          <a:xfrm>
            <a:off x="2856780" y="4549531"/>
            <a:ext cx="6478438" cy="1449238"/>
            <a:chOff x="2976114" y="4028536"/>
            <a:chExt cx="6478438" cy="1449238"/>
          </a:xfrm>
        </p:grpSpPr>
        <p:sp>
          <p:nvSpPr>
            <p:cNvPr id="8" name="Rounded Rectangle 6">
              <a:extLst>
                <a:ext uri="{FF2B5EF4-FFF2-40B4-BE49-F238E27FC236}">
                  <a16:creationId xmlns:a16="http://schemas.microsoft.com/office/drawing/2014/main" id="{D403BE05-AFD7-E538-6296-08775BC1D80F}"/>
                </a:ext>
              </a:extLst>
            </p:cNvPr>
            <p:cNvSpPr/>
            <p:nvPr/>
          </p:nvSpPr>
          <p:spPr>
            <a:xfrm>
              <a:off x="2976114" y="4028536"/>
              <a:ext cx="6478438" cy="1449238"/>
            </a:xfrm>
            <a:prstGeom prst="roundRect">
              <a:avLst/>
            </a:prstGeom>
            <a:solidFill>
              <a:schemeClr val="accent2"/>
            </a:solidFill>
            <a:ln w="12700" cap="flat">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solidFill>
                  <a:schemeClr val="accent1"/>
                </a:solidFill>
              </a:endParaRPr>
            </a:p>
          </p:txBody>
        </p:sp>
        <p:pic>
          <p:nvPicPr>
            <p:cNvPr id="9" name="Picture 2" descr="Rec - Free music and multimedia icons">
              <a:extLst>
                <a:ext uri="{FF2B5EF4-FFF2-40B4-BE49-F238E27FC236}">
                  <a16:creationId xmlns:a16="http://schemas.microsoft.com/office/drawing/2014/main" id="{2D500E29-6E3B-3021-06D3-2F1C1F540C27}"/>
                </a:ext>
              </a:extLst>
            </p:cNvPr>
            <p:cNvPicPr>
              <a:picLocks noChangeAspect="1" noChangeArrowheads="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365229" y="4237094"/>
              <a:ext cx="1054670" cy="105467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8">
              <a:extLst>
                <a:ext uri="{FF2B5EF4-FFF2-40B4-BE49-F238E27FC236}">
                  <a16:creationId xmlns:a16="http://schemas.microsoft.com/office/drawing/2014/main" id="{8696FA11-C199-77F4-18D0-C8B4E8376036}"/>
                </a:ext>
              </a:extLst>
            </p:cNvPr>
            <p:cNvSpPr txBox="1"/>
            <p:nvPr/>
          </p:nvSpPr>
          <p:spPr>
            <a:xfrm>
              <a:off x="4645549" y="4102709"/>
              <a:ext cx="4583352" cy="1323439"/>
            </a:xfrm>
            <a:prstGeom prst="rect">
              <a:avLst/>
            </a:prstGeom>
            <a:noFill/>
          </p:spPr>
          <p:txBody>
            <a:bodyPr wrap="square" rtlCol="0">
              <a:spAutoFit/>
            </a:bodyPr>
            <a:lstStyle/>
            <a:p>
              <a:pPr algn="just"/>
              <a:r>
                <a:rPr lang="en-US" sz="1600" dirty="0">
                  <a:solidFill>
                    <a:schemeClr val="accent1">
                      <a:lumMod val="50000"/>
                    </a:schemeClr>
                  </a:solidFill>
                </a:rPr>
                <a:t>This meeting is recorded for purposes of meeting minutes, delayed viewing by absentees, and internal (HD) operations. The recording will be stored internally, accessible by Sciensano employees, and temporarily by invitees.</a:t>
              </a:r>
            </a:p>
          </p:txBody>
        </p:sp>
      </p:grpSp>
    </p:spTree>
    <p:extLst>
      <p:ext uri="{BB962C8B-B14F-4D97-AF65-F5344CB8AC3E}">
        <p14:creationId xmlns:p14="http://schemas.microsoft.com/office/powerpoint/2010/main" val="38095030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46A9E28-214A-47AB-ABE9-626669EF1A23}"/>
              </a:ext>
            </a:extLst>
          </p:cNvPr>
          <p:cNvSpPr>
            <a:spLocks noGrp="1"/>
          </p:cNvSpPr>
          <p:nvPr>
            <p:ph type="ctrTitle"/>
          </p:nvPr>
        </p:nvSpPr>
        <p:spPr>
          <a:xfrm>
            <a:off x="1851213" y="2254801"/>
            <a:ext cx="8477955" cy="965399"/>
          </a:xfrm>
        </p:spPr>
        <p:txBody>
          <a:bodyPr/>
          <a:lstStyle/>
          <a:p>
            <a:r>
              <a:rPr lang="fr-BE" dirty="0">
                <a:effectLst>
                  <a:outerShdw blurRad="38100" dist="38100" dir="2700000" algn="tl">
                    <a:srgbClr val="000000">
                      <a:alpha val="43137"/>
                    </a:srgbClr>
                  </a:outerShdw>
                </a:effectLst>
              </a:rPr>
              <a:t>Incidents report</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377670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nSpc>
                <a:spcPct val="200000"/>
              </a:lnSpc>
              <a:spcBef>
                <a:spcPct val="20000"/>
              </a:spcBef>
              <a:buClr>
                <a:srgbClr val="B2D235"/>
              </a:buClr>
              <a:defRPr/>
            </a:pPr>
            <a:r>
              <a:rPr lang="fr-BE" dirty="0"/>
              <a:t>Total Open Incidents And </a:t>
            </a:r>
            <a:r>
              <a:rPr lang="fr-BE" dirty="0" err="1"/>
              <a:t>Requests</a:t>
            </a:r>
            <a:endParaRPr kumimoji="0" lang="en-BE" sz="2800" b="1" i="0" u="none" strike="noStrike" kern="1200" cap="none" spc="100" normalizeH="0" baseline="0" noProof="0" dirty="0">
              <a:ln>
                <a:noFill/>
              </a:ln>
              <a:solidFill>
                <a:prstClr val="white"/>
              </a:solidFill>
              <a:effectLst/>
              <a:uLnTx/>
              <a:uFillTx/>
              <a:latin typeface="Arial"/>
              <a:ea typeface="+mn-ea"/>
              <a:cs typeface="Arial"/>
            </a:endParaRPr>
          </a:p>
        </p:txBody>
      </p:sp>
      <p:graphicFrame>
        <p:nvGraphicFramePr>
          <p:cNvPr id="6" name="Grafiek 5">
            <a:extLst>
              <a:ext uri="{FF2B5EF4-FFF2-40B4-BE49-F238E27FC236}">
                <a16:creationId xmlns:a16="http://schemas.microsoft.com/office/drawing/2014/main" id="{0B015284-F19E-4017-4ADF-AE774572EB74}"/>
              </a:ext>
            </a:extLst>
          </p:cNvPr>
          <p:cNvGraphicFramePr/>
          <p:nvPr>
            <p:extLst>
              <p:ext uri="{D42A27DB-BD31-4B8C-83A1-F6EECF244321}">
                <p14:modId xmlns:p14="http://schemas.microsoft.com/office/powerpoint/2010/main" val="2536711700"/>
              </p:ext>
            </p:extLst>
          </p:nvPr>
        </p:nvGraphicFramePr>
        <p:xfrm>
          <a:off x="345233" y="1500027"/>
          <a:ext cx="11465766" cy="463830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327535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BC5CFD-8F44-18F1-43B9-7A3A281798A0}"/>
              </a:ext>
            </a:extLst>
          </p:cNvPr>
          <p:cNvSpPr>
            <a:spLocks noGrp="1"/>
          </p:cNvSpPr>
          <p:nvPr>
            <p:ph type="title"/>
          </p:nvPr>
        </p:nvSpPr>
        <p:spPr/>
        <p:txBody>
          <a:bodyPr anchor="ctr"/>
          <a:lstStyle/>
          <a:p>
            <a:r>
              <a:rPr lang="fr-BE" dirty="0"/>
              <a:t>Total </a:t>
            </a:r>
            <a:r>
              <a:rPr lang="fr-BE" dirty="0" err="1"/>
              <a:t>Closed</a:t>
            </a:r>
            <a:r>
              <a:rPr lang="fr-BE" dirty="0"/>
              <a:t> Incidents And </a:t>
            </a:r>
            <a:r>
              <a:rPr lang="fr-BE" dirty="0" err="1"/>
              <a:t>Requests</a:t>
            </a:r>
            <a:endParaRPr lang="en-GB" dirty="0"/>
          </a:p>
        </p:txBody>
      </p:sp>
      <p:graphicFrame>
        <p:nvGraphicFramePr>
          <p:cNvPr id="6" name="Tijdelijke aanduiding voor inhoud 5">
            <a:extLst>
              <a:ext uri="{FF2B5EF4-FFF2-40B4-BE49-F238E27FC236}">
                <a16:creationId xmlns:a16="http://schemas.microsoft.com/office/drawing/2014/main" id="{9BDDDCB1-1E26-09F2-B12C-57EA63EC1AF1}"/>
              </a:ext>
            </a:extLst>
          </p:cNvPr>
          <p:cNvGraphicFramePr>
            <a:graphicFrameLocks noGrp="1"/>
          </p:cNvGraphicFramePr>
          <p:nvPr>
            <p:ph idx="1"/>
            <p:extLst>
              <p:ext uri="{D42A27DB-BD31-4B8C-83A1-F6EECF244321}">
                <p14:modId xmlns:p14="http://schemas.microsoft.com/office/powerpoint/2010/main" val="1744705924"/>
              </p:ext>
            </p:extLst>
          </p:nvPr>
        </p:nvGraphicFramePr>
        <p:xfrm>
          <a:off x="354563" y="1689100"/>
          <a:ext cx="11456437" cy="443178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81855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33C5BB-0A31-3665-6C75-35692500E2AF}"/>
              </a:ext>
            </a:extLst>
          </p:cNvPr>
          <p:cNvSpPr>
            <a:spLocks noGrp="1"/>
          </p:cNvSpPr>
          <p:nvPr>
            <p:ph type="title"/>
          </p:nvPr>
        </p:nvSpPr>
        <p:spPr/>
        <p:txBody>
          <a:bodyPr/>
          <a:lstStyle/>
          <a:p>
            <a:r>
              <a:rPr lang="en-GB" dirty="0"/>
              <a:t>Workload and focus</a:t>
            </a:r>
          </a:p>
        </p:txBody>
      </p:sp>
      <p:sp>
        <p:nvSpPr>
          <p:cNvPr id="3" name="Tijdelijke aanduiding voor inhoud 2">
            <a:extLst>
              <a:ext uri="{FF2B5EF4-FFF2-40B4-BE49-F238E27FC236}">
                <a16:creationId xmlns:a16="http://schemas.microsoft.com/office/drawing/2014/main" id="{70DEB229-D10F-A089-BC13-3F94B0FD7F75}"/>
              </a:ext>
            </a:extLst>
          </p:cNvPr>
          <p:cNvSpPr>
            <a:spLocks noGrp="1"/>
          </p:cNvSpPr>
          <p:nvPr>
            <p:ph idx="1"/>
          </p:nvPr>
        </p:nvSpPr>
        <p:spPr/>
        <p:txBody>
          <a:bodyPr/>
          <a:lstStyle/>
          <a:p>
            <a:pPr marL="342900" indent="-342900">
              <a:buFont typeface="Arial" panose="020B0604020202020204" pitchFamily="34" charset="0"/>
              <a:buChar char="•"/>
            </a:pPr>
            <a:r>
              <a:rPr lang="en-GB" dirty="0"/>
              <a:t>EAM 2.7 backlog</a:t>
            </a:r>
          </a:p>
          <a:p>
            <a:pPr marL="342900" indent="-342900">
              <a:buFont typeface="Arial" panose="020B0604020202020204" pitchFamily="34" charset="0"/>
              <a:buChar char="•"/>
            </a:pPr>
            <a:r>
              <a:rPr lang="en-GB" dirty="0"/>
              <a:t>Password reset</a:t>
            </a:r>
          </a:p>
        </p:txBody>
      </p:sp>
    </p:spTree>
    <p:extLst>
      <p:ext uri="{BB962C8B-B14F-4D97-AF65-F5344CB8AC3E}">
        <p14:creationId xmlns:p14="http://schemas.microsoft.com/office/powerpoint/2010/main" val="229665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43195" y="304800"/>
            <a:ext cx="11267804" cy="990600"/>
          </a:xfrm>
        </p:spPr>
        <p:txBody>
          <a:bodyPr anchor="t">
            <a:normAutofit/>
          </a:bodyPr>
          <a:lstStyle/>
          <a:p>
            <a:pPr>
              <a:spcBef>
                <a:spcPct val="20000"/>
              </a:spcBef>
              <a:buClr>
                <a:srgbClr val="B2D235"/>
              </a:buClr>
              <a:defRPr/>
            </a:pPr>
            <a:r>
              <a:rPr lang="fr-BE" dirty="0"/>
              <a:t>Incidents And </a:t>
            </a:r>
            <a:r>
              <a:rPr lang="fr-BE" dirty="0" err="1"/>
              <a:t>Requests</a:t>
            </a:r>
            <a:r>
              <a:rPr lang="fr-BE" dirty="0"/>
              <a:t> per Project – not ‘</a:t>
            </a:r>
            <a:r>
              <a:rPr lang="fr-BE" dirty="0" err="1"/>
              <a:t>closed</a:t>
            </a:r>
            <a:r>
              <a:rPr lang="fr-BE" dirty="0"/>
              <a:t>’ state</a:t>
            </a:r>
            <a:br>
              <a:rPr lang="fr-BE" dirty="0"/>
            </a:br>
            <a:endParaRPr kumimoji="0" lang="en-BE" b="1" i="0" u="none" strike="noStrike" kern="1200" cap="none" spc="100" normalizeH="0" baseline="0" noProof="0" dirty="0">
              <a:ln>
                <a:noFill/>
              </a:ln>
              <a:effectLst/>
              <a:uLnTx/>
              <a:uFillTx/>
            </a:endParaRPr>
          </a:p>
        </p:txBody>
      </p:sp>
      <p:pic>
        <p:nvPicPr>
          <p:cNvPr id="7" name="Afbeelding 6">
            <a:extLst>
              <a:ext uri="{FF2B5EF4-FFF2-40B4-BE49-F238E27FC236}">
                <a16:creationId xmlns:a16="http://schemas.microsoft.com/office/drawing/2014/main" id="{C03003C1-4DA4-E2B4-2AC0-61E2EC777D57}"/>
              </a:ext>
            </a:extLst>
          </p:cNvPr>
          <p:cNvPicPr>
            <a:picLocks noChangeAspect="1"/>
          </p:cNvPicPr>
          <p:nvPr/>
        </p:nvPicPr>
        <p:blipFill>
          <a:blip r:embed="rId3"/>
          <a:stretch>
            <a:fillRect/>
          </a:stretch>
        </p:blipFill>
        <p:spPr>
          <a:xfrm>
            <a:off x="1068506" y="1479689"/>
            <a:ext cx="10054988" cy="4474469"/>
          </a:xfrm>
          <a:prstGeom prst="rect">
            <a:avLst/>
          </a:prstGeom>
          <a:noFill/>
        </p:spPr>
      </p:pic>
    </p:spTree>
    <p:extLst>
      <p:ext uri="{BB962C8B-B14F-4D97-AF65-F5344CB8AC3E}">
        <p14:creationId xmlns:p14="http://schemas.microsoft.com/office/powerpoint/2010/main" val="13905882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46A9E28-214A-47AB-ABE9-626669EF1A23}"/>
              </a:ext>
            </a:extLst>
          </p:cNvPr>
          <p:cNvSpPr>
            <a:spLocks noGrp="1"/>
          </p:cNvSpPr>
          <p:nvPr>
            <p:ph type="ctrTitle"/>
          </p:nvPr>
        </p:nvSpPr>
        <p:spPr>
          <a:xfrm>
            <a:off x="1851213" y="2254801"/>
            <a:ext cx="8477955" cy="965399"/>
          </a:xfrm>
        </p:spPr>
        <p:txBody>
          <a:bodyPr/>
          <a:lstStyle/>
          <a:p>
            <a:r>
              <a:rPr lang="fr-BE" dirty="0">
                <a:effectLst>
                  <a:outerShdw blurRad="38100" dist="38100" dir="2700000" algn="tl">
                    <a:srgbClr val="000000">
                      <a:alpha val="43137"/>
                    </a:srgbClr>
                  </a:outerShdw>
                </a:effectLst>
              </a:rPr>
              <a:t>EAM 3.0</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624847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33C5BB-0A31-3665-6C75-35692500E2AF}"/>
              </a:ext>
            </a:extLst>
          </p:cNvPr>
          <p:cNvSpPr>
            <a:spLocks noGrp="1"/>
          </p:cNvSpPr>
          <p:nvPr>
            <p:ph type="title"/>
          </p:nvPr>
        </p:nvSpPr>
        <p:spPr/>
        <p:txBody>
          <a:bodyPr/>
          <a:lstStyle/>
          <a:p>
            <a:r>
              <a:rPr lang="en-GB" dirty="0"/>
              <a:t>EAM 3.0</a:t>
            </a:r>
          </a:p>
        </p:txBody>
      </p:sp>
      <p:pic>
        <p:nvPicPr>
          <p:cNvPr id="6" name="Picture 4">
            <a:extLst>
              <a:ext uri="{FF2B5EF4-FFF2-40B4-BE49-F238E27FC236}">
                <a16:creationId xmlns:a16="http://schemas.microsoft.com/office/drawing/2014/main" id="{0D47E8E6-10A8-C3E5-4D52-1B75BC55F595}"/>
              </a:ext>
            </a:extLst>
          </p:cNvPr>
          <p:cNvPicPr>
            <a:picLocks noChangeAspect="1"/>
          </p:cNvPicPr>
          <p:nvPr/>
        </p:nvPicPr>
        <p:blipFill rotWithShape="1">
          <a:blip r:embed="rId2"/>
          <a:srcRect l="12635" r="15829" b="-2"/>
          <a:stretch/>
        </p:blipFill>
        <p:spPr>
          <a:xfrm>
            <a:off x="1017225" y="1500515"/>
            <a:ext cx="4450125" cy="3856970"/>
          </a:xfrm>
          <a:prstGeom prst="rect">
            <a:avLst/>
          </a:prstGeom>
          <a:noFill/>
        </p:spPr>
      </p:pic>
      <p:sp>
        <p:nvSpPr>
          <p:cNvPr id="7" name="Content Placeholder 2">
            <a:extLst>
              <a:ext uri="{FF2B5EF4-FFF2-40B4-BE49-F238E27FC236}">
                <a16:creationId xmlns:a16="http://schemas.microsoft.com/office/drawing/2014/main" id="{38E5E1A1-F98E-F1D6-A171-926219605E15}"/>
              </a:ext>
            </a:extLst>
          </p:cNvPr>
          <p:cNvSpPr txBox="1">
            <a:spLocks/>
          </p:cNvSpPr>
          <p:nvPr/>
        </p:nvSpPr>
        <p:spPr>
          <a:xfrm>
            <a:off x="6177097" y="1577550"/>
            <a:ext cx="5482800" cy="4752000"/>
          </a:xfrm>
          <a:prstGeom prst="rect">
            <a:avLst/>
          </a:prstGeom>
        </p:spPr>
        <p:txBody>
          <a:bodyPr/>
          <a:lstStyle>
            <a:lvl1pPr marL="342900" indent="-342900" algn="l" defTabSz="457200" rtl="0" eaLnBrk="1" latinLnBrk="0" hangingPunct="1">
              <a:spcBef>
                <a:spcPct val="20000"/>
              </a:spcBef>
              <a:buClr>
                <a:schemeClr val="accent2"/>
              </a:buClr>
              <a:buFont typeface="Arial" panose="020B0604020202020204" pitchFamily="34" charset="0"/>
              <a:buChar char="•"/>
              <a:defRPr sz="3200" kern="1200">
                <a:solidFill>
                  <a:schemeClr val="tx2"/>
                </a:solidFill>
                <a:latin typeface="+mn-lt"/>
                <a:ea typeface="+mn-ea"/>
                <a:cs typeface="+mn-cs"/>
              </a:defRPr>
            </a:lvl1pPr>
            <a:lvl2pPr marL="742950" indent="-285750" algn="l" defTabSz="457200" rtl="0" eaLnBrk="1" latinLnBrk="0" hangingPunct="1">
              <a:spcBef>
                <a:spcPct val="20000"/>
              </a:spcBef>
              <a:buClr>
                <a:schemeClr val="accent2"/>
              </a:buClr>
              <a:buFont typeface="Arial" panose="020B0604020202020204" pitchFamily="34" charset="0"/>
              <a:buChar char="•"/>
              <a:defRPr sz="2800" kern="1200">
                <a:solidFill>
                  <a:schemeClr val="tx2"/>
                </a:solidFill>
                <a:latin typeface="+mn-lt"/>
                <a:ea typeface="+mn-ea"/>
                <a:cs typeface="+mn-cs"/>
              </a:defRPr>
            </a:lvl2pPr>
            <a:lvl3pPr marL="1143000" indent="-228600" algn="l" defTabSz="457200" rtl="0" eaLnBrk="1" latinLnBrk="0" hangingPunct="1">
              <a:spcBef>
                <a:spcPct val="20000"/>
              </a:spcBef>
              <a:buClr>
                <a:schemeClr val="accent2"/>
              </a:buClr>
              <a:buFont typeface="Arial" panose="020B0604020202020204" pitchFamily="34" charset="0"/>
              <a:buChar char="•"/>
              <a:defRPr sz="2400" kern="1200">
                <a:solidFill>
                  <a:schemeClr val="tx2"/>
                </a:solidFill>
                <a:latin typeface="+mn-lt"/>
                <a:ea typeface="+mn-ea"/>
                <a:cs typeface="+mn-cs"/>
              </a:defRPr>
            </a:lvl3pPr>
            <a:lvl4pPr marL="1600200" indent="-228600" algn="l" defTabSz="457200" rtl="0" eaLnBrk="1" latinLnBrk="0" hangingPunct="1">
              <a:spcBef>
                <a:spcPct val="20000"/>
              </a:spcBef>
              <a:buClr>
                <a:schemeClr val="accent2"/>
              </a:buClr>
              <a:buFont typeface="Arial" panose="020B0604020202020204" pitchFamily="34" charset="0"/>
              <a:buChar char="•"/>
              <a:defRPr sz="2000" kern="1200">
                <a:solidFill>
                  <a:schemeClr val="tx2"/>
                </a:solidFill>
                <a:latin typeface="+mn-lt"/>
                <a:ea typeface="+mn-ea"/>
                <a:cs typeface="+mn-cs"/>
              </a:defRPr>
            </a:lvl4pPr>
            <a:lvl5pPr marL="2057400" indent="-228600" algn="l" defTabSz="457200" rtl="0" eaLnBrk="1" latinLnBrk="0" hangingPunct="1">
              <a:spcBef>
                <a:spcPct val="20000"/>
              </a:spcBef>
              <a:buClr>
                <a:schemeClr val="accent2"/>
              </a:buClr>
              <a:buFont typeface="Arial" panose="020B0604020202020204" pitchFamily="34" charset="0"/>
              <a:buChar char="•"/>
              <a:defRPr sz="20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b="1" dirty="0"/>
              <a:t>EAM is PRD ready!</a:t>
            </a:r>
          </a:p>
          <a:p>
            <a:pPr>
              <a:buFontTx/>
              <a:buChar char="-"/>
            </a:pPr>
            <a:r>
              <a:rPr lang="en-US" sz="2400" dirty="0"/>
              <a:t>Release process has been initiated</a:t>
            </a:r>
          </a:p>
          <a:p>
            <a:pPr>
              <a:buFontTx/>
              <a:buChar char="-"/>
            </a:pPr>
            <a:r>
              <a:rPr lang="en-US" sz="2400" dirty="0"/>
              <a:t>EAM Pilot is ongoing</a:t>
            </a:r>
          </a:p>
          <a:p>
            <a:pPr>
              <a:buFontTx/>
              <a:buChar char="-"/>
            </a:pPr>
            <a:endParaRPr lang="en-US" sz="2400" dirty="0"/>
          </a:p>
          <a:p>
            <a:pPr>
              <a:buFontTx/>
              <a:buChar char="-"/>
            </a:pPr>
            <a:endParaRPr lang="en-US" sz="2400" dirty="0"/>
          </a:p>
          <a:p>
            <a:r>
              <a:rPr lang="en-US" sz="2400" b="1" dirty="0"/>
              <a:t>EAM Documentation is </a:t>
            </a:r>
            <a:r>
              <a:rPr lang="en-US" sz="2400" b="1" dirty="0">
                <a:hlinkClick r:id="rId3"/>
              </a:rPr>
              <a:t>available on DOCS </a:t>
            </a:r>
            <a:endParaRPr lang="en-US" sz="2400" b="1" dirty="0"/>
          </a:p>
          <a:p>
            <a:pPr>
              <a:buFontTx/>
              <a:buChar char="-"/>
            </a:pPr>
            <a:r>
              <a:rPr lang="en-US" sz="2400" dirty="0"/>
              <a:t>Full manual</a:t>
            </a:r>
          </a:p>
          <a:p>
            <a:pPr>
              <a:buFontTx/>
              <a:buChar char="-"/>
            </a:pPr>
            <a:r>
              <a:rPr lang="en-US" sz="2400" dirty="0"/>
              <a:t>Slide deck</a:t>
            </a:r>
          </a:p>
          <a:p>
            <a:pPr>
              <a:buFontTx/>
              <a:buChar char="-"/>
            </a:pPr>
            <a:r>
              <a:rPr lang="en-US" sz="2400" dirty="0"/>
              <a:t>Short explainer videos</a:t>
            </a:r>
          </a:p>
        </p:txBody>
      </p:sp>
    </p:spTree>
    <p:extLst>
      <p:ext uri="{BB962C8B-B14F-4D97-AF65-F5344CB8AC3E}">
        <p14:creationId xmlns:p14="http://schemas.microsoft.com/office/powerpoint/2010/main" val="473540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33C5BB-0A31-3665-6C75-35692500E2AF}"/>
              </a:ext>
            </a:extLst>
          </p:cNvPr>
          <p:cNvSpPr>
            <a:spLocks noGrp="1"/>
          </p:cNvSpPr>
          <p:nvPr>
            <p:ph type="title"/>
          </p:nvPr>
        </p:nvSpPr>
        <p:spPr/>
        <p:txBody>
          <a:bodyPr/>
          <a:lstStyle/>
          <a:p>
            <a:r>
              <a:rPr lang="en-GB" dirty="0"/>
              <a:t>EAM 3.0</a:t>
            </a:r>
          </a:p>
        </p:txBody>
      </p:sp>
      <p:pic>
        <p:nvPicPr>
          <p:cNvPr id="3" name="Picture 5">
            <a:extLst>
              <a:ext uri="{FF2B5EF4-FFF2-40B4-BE49-F238E27FC236}">
                <a16:creationId xmlns:a16="http://schemas.microsoft.com/office/drawing/2014/main" id="{D3AFFE5B-5121-EFF0-8D86-D8FF299A1FF0}"/>
              </a:ext>
            </a:extLst>
          </p:cNvPr>
          <p:cNvPicPr>
            <a:picLocks noChangeAspect="1"/>
          </p:cNvPicPr>
          <p:nvPr/>
        </p:nvPicPr>
        <p:blipFill>
          <a:blip r:embed="rId2"/>
          <a:stretch>
            <a:fillRect/>
          </a:stretch>
        </p:blipFill>
        <p:spPr>
          <a:xfrm>
            <a:off x="360000" y="2211355"/>
            <a:ext cx="5736000" cy="3088433"/>
          </a:xfrm>
          <a:prstGeom prst="rect">
            <a:avLst/>
          </a:prstGeom>
          <a:noFill/>
        </p:spPr>
      </p:pic>
      <p:sp>
        <p:nvSpPr>
          <p:cNvPr id="4" name="Content Placeholder 1">
            <a:extLst>
              <a:ext uri="{FF2B5EF4-FFF2-40B4-BE49-F238E27FC236}">
                <a16:creationId xmlns:a16="http://schemas.microsoft.com/office/drawing/2014/main" id="{A3B9DC31-8A18-128B-758A-C5FED15692FF}"/>
              </a:ext>
            </a:extLst>
          </p:cNvPr>
          <p:cNvSpPr txBox="1">
            <a:spLocks/>
          </p:cNvSpPr>
          <p:nvPr/>
        </p:nvSpPr>
        <p:spPr>
          <a:xfrm>
            <a:off x="6346800" y="1368000"/>
            <a:ext cx="5464199" cy="4752000"/>
          </a:xfrm>
          <a:prstGeom prst="rect">
            <a:avLst/>
          </a:prstGeom>
          <a:ln w="6350">
            <a:solidFill>
              <a:schemeClr val="tx1"/>
            </a:solidFill>
          </a:ln>
        </p:spPr>
        <p:txBody>
          <a:bodyPr>
            <a:normAutofit/>
          </a:bodyPr>
          <a:lstStyle>
            <a:lvl1pPr marL="342900" indent="-342900" algn="l" defTabSz="457200" rtl="0" eaLnBrk="1" latinLnBrk="0" hangingPunct="1">
              <a:spcBef>
                <a:spcPct val="20000"/>
              </a:spcBef>
              <a:buClr>
                <a:schemeClr val="accent2"/>
              </a:buClr>
              <a:buFont typeface="Arial" panose="020B0604020202020204" pitchFamily="34" charset="0"/>
              <a:buChar char="•"/>
              <a:defRPr sz="3200" kern="1200">
                <a:solidFill>
                  <a:schemeClr val="tx2"/>
                </a:solidFill>
                <a:latin typeface="+mn-lt"/>
                <a:ea typeface="+mn-ea"/>
                <a:cs typeface="+mn-cs"/>
              </a:defRPr>
            </a:lvl1pPr>
            <a:lvl2pPr marL="742950" indent="-285750" algn="l" defTabSz="457200" rtl="0" eaLnBrk="1" latinLnBrk="0" hangingPunct="1">
              <a:spcBef>
                <a:spcPct val="20000"/>
              </a:spcBef>
              <a:buClr>
                <a:schemeClr val="accent2"/>
              </a:buClr>
              <a:buFont typeface="Arial" panose="020B0604020202020204" pitchFamily="34" charset="0"/>
              <a:buChar char="•"/>
              <a:defRPr sz="2800" kern="1200">
                <a:solidFill>
                  <a:schemeClr val="tx2"/>
                </a:solidFill>
                <a:latin typeface="+mn-lt"/>
                <a:ea typeface="+mn-ea"/>
                <a:cs typeface="+mn-cs"/>
              </a:defRPr>
            </a:lvl2pPr>
            <a:lvl3pPr marL="1143000" indent="-228600" algn="l" defTabSz="457200" rtl="0" eaLnBrk="1" latinLnBrk="0" hangingPunct="1">
              <a:spcBef>
                <a:spcPct val="20000"/>
              </a:spcBef>
              <a:buClr>
                <a:schemeClr val="accent2"/>
              </a:buClr>
              <a:buFont typeface="Arial" panose="020B0604020202020204" pitchFamily="34" charset="0"/>
              <a:buChar char="•"/>
              <a:defRPr sz="2400" kern="1200">
                <a:solidFill>
                  <a:schemeClr val="tx2"/>
                </a:solidFill>
                <a:latin typeface="+mn-lt"/>
                <a:ea typeface="+mn-ea"/>
                <a:cs typeface="+mn-cs"/>
              </a:defRPr>
            </a:lvl3pPr>
            <a:lvl4pPr marL="1600200" indent="-228600" algn="l" defTabSz="457200" rtl="0" eaLnBrk="1" latinLnBrk="0" hangingPunct="1">
              <a:spcBef>
                <a:spcPct val="20000"/>
              </a:spcBef>
              <a:buClr>
                <a:schemeClr val="accent2"/>
              </a:buClr>
              <a:buFont typeface="Arial" panose="020B0604020202020204" pitchFamily="34" charset="0"/>
              <a:buChar char="•"/>
              <a:defRPr sz="2000" kern="1200">
                <a:solidFill>
                  <a:schemeClr val="tx2"/>
                </a:solidFill>
                <a:latin typeface="+mn-lt"/>
                <a:ea typeface="+mn-ea"/>
                <a:cs typeface="+mn-cs"/>
              </a:defRPr>
            </a:lvl4pPr>
            <a:lvl5pPr marL="2057400" indent="-228600" algn="l" defTabSz="457200" rtl="0" eaLnBrk="1" latinLnBrk="0" hangingPunct="1">
              <a:spcBef>
                <a:spcPct val="20000"/>
              </a:spcBef>
              <a:buClr>
                <a:schemeClr val="accent2"/>
              </a:buClr>
              <a:buFont typeface="Arial" panose="020B0604020202020204" pitchFamily="34" charset="0"/>
              <a:buChar char="•"/>
              <a:defRPr sz="20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90000"/>
              </a:lnSpc>
            </a:pPr>
            <a:r>
              <a:rPr lang="fr-BE" sz="1700" b="1" dirty="0"/>
              <a:t>First batch of Data Providers </a:t>
            </a:r>
            <a:r>
              <a:rPr lang="fr-BE" sz="1700" b="1" dirty="0" err="1"/>
              <a:t>is</a:t>
            </a:r>
            <a:r>
              <a:rPr lang="fr-BE" sz="1700" b="1" dirty="0"/>
              <a:t> </a:t>
            </a:r>
            <a:r>
              <a:rPr lang="fr-BE" sz="1700" b="1" dirty="0" err="1"/>
              <a:t>being</a:t>
            </a:r>
            <a:r>
              <a:rPr lang="fr-BE" sz="1700" b="1" dirty="0"/>
              <a:t> </a:t>
            </a:r>
            <a:r>
              <a:rPr lang="fr-BE" sz="1700" b="1" dirty="0" err="1"/>
              <a:t>prepared</a:t>
            </a:r>
            <a:r>
              <a:rPr lang="fr-BE" sz="1700" b="1" dirty="0"/>
              <a:t> for Go Live:</a:t>
            </a:r>
          </a:p>
          <a:p>
            <a:pPr marL="457200" indent="-457200">
              <a:lnSpc>
                <a:spcPct val="90000"/>
              </a:lnSpc>
              <a:buFont typeface="+mj-lt"/>
              <a:buAutoNum type="arabicPeriod"/>
            </a:pPr>
            <a:r>
              <a:rPr lang="fr-BE" sz="1700" dirty="0" err="1"/>
              <a:t>Analysis</a:t>
            </a:r>
            <a:r>
              <a:rPr lang="fr-BE" sz="1700" dirty="0"/>
              <a:t> of open tickets</a:t>
            </a:r>
          </a:p>
          <a:p>
            <a:pPr marL="1200150" lvl="1" indent="-457200">
              <a:lnSpc>
                <a:spcPct val="90000"/>
              </a:lnSpc>
              <a:buFont typeface="+mj-lt"/>
              <a:buAutoNum type="romanUcPeriod"/>
            </a:pPr>
            <a:r>
              <a:rPr lang="fr-BE" sz="1700" dirty="0" err="1"/>
              <a:t>Solved</a:t>
            </a:r>
            <a:r>
              <a:rPr lang="fr-BE" sz="1700" dirty="0"/>
              <a:t> </a:t>
            </a:r>
            <a:r>
              <a:rPr lang="fr-BE" sz="1700" dirty="0" err="1"/>
              <a:t>now</a:t>
            </a:r>
            <a:endParaRPr lang="fr-BE" sz="1700" dirty="0"/>
          </a:p>
          <a:p>
            <a:pPr marL="1200150" lvl="1" indent="-457200">
              <a:lnSpc>
                <a:spcPct val="90000"/>
              </a:lnSpc>
              <a:buFont typeface="+mj-lt"/>
              <a:buAutoNum type="romanUcPeriod"/>
            </a:pPr>
            <a:r>
              <a:rPr lang="fr-BE" sz="1700" dirty="0" err="1"/>
              <a:t>Solved</a:t>
            </a:r>
            <a:r>
              <a:rPr lang="fr-BE" sz="1700" dirty="0"/>
              <a:t> </a:t>
            </a:r>
            <a:r>
              <a:rPr lang="fr-BE" sz="1700" dirty="0" err="1"/>
              <a:t>after</a:t>
            </a:r>
            <a:r>
              <a:rPr lang="fr-BE" sz="1700" dirty="0"/>
              <a:t> migration</a:t>
            </a:r>
          </a:p>
          <a:p>
            <a:pPr marL="457200" indent="-457200">
              <a:lnSpc>
                <a:spcPct val="90000"/>
              </a:lnSpc>
              <a:buFont typeface="+mj-lt"/>
              <a:buAutoNum type="arabicPeriod"/>
            </a:pPr>
            <a:r>
              <a:rPr lang="fr-BE" sz="1700" dirty="0"/>
              <a:t>Data </a:t>
            </a:r>
            <a:r>
              <a:rPr lang="fr-BE" sz="1700" dirty="0" err="1"/>
              <a:t>Cleaning</a:t>
            </a:r>
            <a:endParaRPr lang="fr-BE" sz="1700" dirty="0"/>
          </a:p>
          <a:p>
            <a:pPr marL="457200" indent="-457200">
              <a:lnSpc>
                <a:spcPct val="90000"/>
              </a:lnSpc>
              <a:buFont typeface="+mj-lt"/>
              <a:buAutoNum type="arabicPeriod"/>
            </a:pPr>
            <a:r>
              <a:rPr lang="fr-BE" sz="1700" dirty="0"/>
              <a:t>Freeze 2.7</a:t>
            </a:r>
          </a:p>
          <a:p>
            <a:pPr marL="457200" indent="-457200">
              <a:lnSpc>
                <a:spcPct val="90000"/>
              </a:lnSpc>
              <a:buFont typeface="+mj-lt"/>
              <a:buAutoNum type="arabicPeriod"/>
            </a:pPr>
            <a:r>
              <a:rPr lang="fr-BE" sz="1700" dirty="0"/>
              <a:t>Training</a:t>
            </a:r>
          </a:p>
          <a:p>
            <a:pPr marL="457200" indent="-457200">
              <a:lnSpc>
                <a:spcPct val="90000"/>
              </a:lnSpc>
              <a:buFont typeface="+mj-lt"/>
              <a:buAutoNum type="arabicPeriod"/>
            </a:pPr>
            <a:r>
              <a:rPr lang="fr-BE" sz="1700" dirty="0"/>
              <a:t>Migration</a:t>
            </a:r>
          </a:p>
          <a:p>
            <a:pPr marL="457200" indent="-457200">
              <a:lnSpc>
                <a:spcPct val="90000"/>
              </a:lnSpc>
              <a:buFont typeface="+mj-lt"/>
              <a:buAutoNum type="arabicPeriod"/>
            </a:pPr>
            <a:r>
              <a:rPr lang="fr-BE" sz="1700" dirty="0"/>
              <a:t>Go Live!</a:t>
            </a:r>
          </a:p>
          <a:p>
            <a:pPr marL="457200" indent="-457200">
              <a:lnSpc>
                <a:spcPct val="90000"/>
              </a:lnSpc>
              <a:buFont typeface="+mj-lt"/>
              <a:buAutoNum type="arabicPeriod"/>
            </a:pPr>
            <a:r>
              <a:rPr lang="fr-BE" sz="1700" dirty="0" err="1"/>
              <a:t>Hypercare</a:t>
            </a:r>
            <a:endParaRPr lang="fr-BE" sz="1700" dirty="0"/>
          </a:p>
          <a:p>
            <a:pPr marL="457200" indent="-457200">
              <a:lnSpc>
                <a:spcPct val="90000"/>
              </a:lnSpc>
              <a:buFont typeface="+mj-lt"/>
              <a:buAutoNum type="arabicPeriod"/>
            </a:pPr>
            <a:endParaRPr lang="fr-BE" sz="1700" dirty="0"/>
          </a:p>
          <a:p>
            <a:pPr>
              <a:lnSpc>
                <a:spcPct val="90000"/>
              </a:lnSpc>
            </a:pPr>
            <a:r>
              <a:rPr lang="fr-BE" sz="1700" b="1" dirty="0" err="1"/>
              <a:t>Sequence</a:t>
            </a:r>
            <a:r>
              <a:rPr lang="fr-BE" sz="1700" b="1" dirty="0"/>
              <a:t> </a:t>
            </a:r>
            <a:r>
              <a:rPr lang="fr-BE" sz="1700" b="1" dirty="0" err="1"/>
              <a:t>based</a:t>
            </a:r>
            <a:r>
              <a:rPr lang="fr-BE" sz="1700" b="1" dirty="0"/>
              <a:t> on:</a:t>
            </a:r>
          </a:p>
          <a:p>
            <a:pPr>
              <a:lnSpc>
                <a:spcPct val="90000"/>
              </a:lnSpc>
            </a:pPr>
            <a:r>
              <a:rPr lang="fr-BE" sz="1700" dirty="0" err="1"/>
              <a:t>Amount</a:t>
            </a:r>
            <a:r>
              <a:rPr lang="fr-BE" sz="1700" dirty="0"/>
              <a:t> of </a:t>
            </a:r>
            <a:r>
              <a:rPr lang="fr-BE" sz="1700" dirty="0" err="1"/>
              <a:t>users</a:t>
            </a:r>
            <a:endParaRPr lang="fr-BE" sz="1700" dirty="0"/>
          </a:p>
          <a:p>
            <a:pPr>
              <a:lnSpc>
                <a:spcPct val="90000"/>
              </a:lnSpc>
            </a:pPr>
            <a:r>
              <a:rPr lang="fr-BE" sz="1700" dirty="0" err="1"/>
              <a:t>Amount</a:t>
            </a:r>
            <a:r>
              <a:rPr lang="fr-BE" sz="1700" dirty="0"/>
              <a:t>/type of issues </a:t>
            </a:r>
            <a:r>
              <a:rPr lang="fr-BE" sz="1700" dirty="0" err="1"/>
              <a:t>raised</a:t>
            </a:r>
            <a:r>
              <a:rPr lang="fr-BE" sz="1700" dirty="0"/>
              <a:t> via ticket</a:t>
            </a:r>
          </a:p>
          <a:p>
            <a:pPr>
              <a:lnSpc>
                <a:spcPct val="90000"/>
              </a:lnSpc>
            </a:pPr>
            <a:r>
              <a:rPr lang="fr-BE" sz="1700" dirty="0" err="1"/>
              <a:t>Complexity</a:t>
            </a:r>
            <a:r>
              <a:rPr lang="fr-BE" sz="1700" dirty="0"/>
              <a:t> of issues</a:t>
            </a:r>
          </a:p>
          <a:p>
            <a:pPr>
              <a:lnSpc>
                <a:spcPct val="90000"/>
              </a:lnSpc>
            </a:pPr>
            <a:endParaRPr lang="fr-BE" sz="1700" dirty="0"/>
          </a:p>
          <a:p>
            <a:pPr>
              <a:lnSpc>
                <a:spcPct val="90000"/>
              </a:lnSpc>
            </a:pPr>
            <a:endParaRPr lang="en-BE" sz="1700" dirty="0"/>
          </a:p>
        </p:txBody>
      </p:sp>
    </p:spTree>
    <p:extLst>
      <p:ext uri="{BB962C8B-B14F-4D97-AF65-F5344CB8AC3E}">
        <p14:creationId xmlns:p14="http://schemas.microsoft.com/office/powerpoint/2010/main" val="3862387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46A9E28-214A-47AB-ABE9-626669EF1A23}"/>
              </a:ext>
            </a:extLst>
          </p:cNvPr>
          <p:cNvSpPr>
            <a:spLocks noGrp="1"/>
          </p:cNvSpPr>
          <p:nvPr>
            <p:ph type="ctrTitle"/>
          </p:nvPr>
        </p:nvSpPr>
        <p:spPr>
          <a:xfrm>
            <a:off x="1851213" y="2254801"/>
            <a:ext cx="8477955" cy="913515"/>
          </a:xfrm>
        </p:spPr>
        <p:txBody>
          <a:bodyPr/>
          <a:lstStyle/>
          <a:p>
            <a:r>
              <a:rPr lang="fr-BE" dirty="0">
                <a:effectLst>
                  <a:outerShdw blurRad="38100" dist="38100" dir="2700000" algn="tl">
                    <a:srgbClr val="000000">
                      <a:alpha val="43137"/>
                    </a:srgbClr>
                  </a:outerShdw>
                </a:effectLst>
              </a:rPr>
              <a:t>DCD updates</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515496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nSpc>
                <a:spcPct val="200000"/>
              </a:lnSpc>
              <a:spcBef>
                <a:spcPct val="20000"/>
              </a:spcBef>
              <a:buClr>
                <a:srgbClr val="B2D235"/>
              </a:buClr>
              <a:defRPr/>
            </a:pPr>
            <a:r>
              <a:rPr kumimoji="0" lang="nl-BE" sz="2800" b="1" i="0" u="none" strike="noStrike" kern="1200" cap="none" spc="100" normalizeH="0" baseline="0" noProof="0" dirty="0">
                <a:ln>
                  <a:noFill/>
                </a:ln>
                <a:solidFill>
                  <a:prstClr val="white"/>
                </a:solidFill>
                <a:effectLst/>
                <a:uLnTx/>
                <a:uFillTx/>
                <a:latin typeface="Arial"/>
                <a:ea typeface="+mn-ea"/>
                <a:cs typeface="Arial"/>
              </a:rPr>
              <a:t>DCD Updates</a:t>
            </a:r>
            <a:endParaRPr kumimoji="0" lang="en-BE" sz="2800" b="1" i="0" u="none" strike="noStrike" kern="1200" cap="none" spc="100" normalizeH="0" baseline="0" noProof="0" dirty="0">
              <a:ln>
                <a:noFill/>
              </a:ln>
              <a:solidFill>
                <a:prstClr val="white"/>
              </a:solidFill>
              <a:effectLst/>
              <a:uLnTx/>
              <a:uFillTx/>
              <a:latin typeface="Arial"/>
              <a:ea typeface="+mn-ea"/>
              <a:cs typeface="Arial"/>
            </a:endParaRPr>
          </a:p>
        </p:txBody>
      </p:sp>
      <p:graphicFrame>
        <p:nvGraphicFramePr>
          <p:cNvPr id="7" name="Content Placeholder 8">
            <a:extLst>
              <a:ext uri="{FF2B5EF4-FFF2-40B4-BE49-F238E27FC236}">
                <a16:creationId xmlns:a16="http://schemas.microsoft.com/office/drawing/2014/main" id="{B8FF74CC-2671-4F95-8111-C8B22AA13B54}"/>
              </a:ext>
            </a:extLst>
          </p:cNvPr>
          <p:cNvGraphicFramePr>
            <a:graphicFrameLocks/>
          </p:cNvGraphicFramePr>
          <p:nvPr>
            <p:extLst>
              <p:ext uri="{D42A27DB-BD31-4B8C-83A1-F6EECF244321}">
                <p14:modId xmlns:p14="http://schemas.microsoft.com/office/powerpoint/2010/main" val="2492335963"/>
              </p:ext>
            </p:extLst>
          </p:nvPr>
        </p:nvGraphicFramePr>
        <p:xfrm>
          <a:off x="348343" y="1522750"/>
          <a:ext cx="11462656" cy="3595043"/>
        </p:xfrm>
        <a:graphic>
          <a:graphicData uri="http://schemas.openxmlformats.org/drawingml/2006/table">
            <a:tbl>
              <a:tblPr firstRow="1" bandRow="1">
                <a:tableStyleId>{5C22544A-7EE6-4342-B048-85BDC9FD1C3A}</a:tableStyleId>
              </a:tblPr>
              <a:tblGrid>
                <a:gridCol w="2413189">
                  <a:extLst>
                    <a:ext uri="{9D8B030D-6E8A-4147-A177-3AD203B41FA5}">
                      <a16:colId xmlns:a16="http://schemas.microsoft.com/office/drawing/2014/main" val="1025559344"/>
                    </a:ext>
                  </a:extLst>
                </a:gridCol>
                <a:gridCol w="9049467">
                  <a:extLst>
                    <a:ext uri="{9D8B030D-6E8A-4147-A177-3AD203B41FA5}">
                      <a16:colId xmlns:a16="http://schemas.microsoft.com/office/drawing/2014/main" val="2714932952"/>
                    </a:ext>
                  </a:extLst>
                </a:gridCol>
              </a:tblGrid>
              <a:tr h="342202">
                <a:tc>
                  <a:txBody>
                    <a:bodyPr/>
                    <a:lstStyle/>
                    <a:p>
                      <a:r>
                        <a:rPr lang="fr-BE" dirty="0"/>
                        <a:t>Project/DCD</a:t>
                      </a:r>
                    </a:p>
                  </a:txBody>
                  <a:tcPr/>
                </a:tc>
                <a:tc>
                  <a:txBody>
                    <a:bodyPr/>
                    <a:lstStyle/>
                    <a:p>
                      <a:r>
                        <a:rPr lang="fr-BE" dirty="0"/>
                        <a:t>Content</a:t>
                      </a:r>
                    </a:p>
                  </a:txBody>
                  <a:tcPr/>
                </a:tc>
                <a:extLst>
                  <a:ext uri="{0D108BD9-81ED-4DB2-BD59-A6C34878D82A}">
                    <a16:rowId xmlns:a16="http://schemas.microsoft.com/office/drawing/2014/main" val="400855173"/>
                  </a:ext>
                </a:extLst>
              </a:tr>
              <a:tr h="774479">
                <a:tc>
                  <a:txBody>
                    <a:bodyPr/>
                    <a:lstStyle/>
                    <a:p>
                      <a:pPr algn="l" fontAlgn="t"/>
                      <a:endParaRPr lang="fr-BE" sz="1400" b="0" i="0" u="none" strike="noStrike" dirty="0">
                        <a:solidFill>
                          <a:schemeClr val="tx1">
                            <a:lumMod val="50000"/>
                          </a:schemeClr>
                        </a:solidFill>
                        <a:effectLst/>
                        <a:latin typeface="Calibri" panose="020F0502020204030204" pitchFamily="34" charset="0"/>
                      </a:endParaRPr>
                    </a:p>
                  </a:txBody>
                  <a:tcPr>
                    <a:solidFill>
                      <a:schemeClr val="accent1">
                        <a:lumMod val="20000"/>
                        <a:lumOff val="80000"/>
                      </a:schemeClr>
                    </a:solidFill>
                  </a:tcPr>
                </a:tc>
                <a:tc>
                  <a:txBody>
                    <a:bodyPr/>
                    <a:lstStyle/>
                    <a:p>
                      <a:pPr algn="l" fontAlgn="t"/>
                      <a:r>
                        <a:rPr lang="en-US" sz="1400" b="0" i="0" u="none" strike="noStrike" dirty="0">
                          <a:solidFill>
                            <a:schemeClr val="tx1">
                              <a:lumMod val="50000"/>
                            </a:schemeClr>
                          </a:solidFill>
                          <a:effectLst/>
                          <a:latin typeface="Calibri" panose="020F0502020204030204" pitchFamily="34" charset="0"/>
                        </a:rPr>
                        <a:t>No updated DCDs this week</a:t>
                      </a:r>
                    </a:p>
                  </a:txBody>
                  <a:tcPr>
                    <a:solidFill>
                      <a:schemeClr val="accent1">
                        <a:lumMod val="20000"/>
                        <a:lumOff val="80000"/>
                      </a:schemeClr>
                    </a:solidFill>
                  </a:tcPr>
                </a:tc>
                <a:extLst>
                  <a:ext uri="{0D108BD9-81ED-4DB2-BD59-A6C34878D82A}">
                    <a16:rowId xmlns:a16="http://schemas.microsoft.com/office/drawing/2014/main" val="1358531424"/>
                  </a:ext>
                </a:extLst>
              </a:tr>
              <a:tr h="865676">
                <a:tc>
                  <a:txBody>
                    <a:bodyPr/>
                    <a:lstStyle/>
                    <a:p>
                      <a:pPr algn="l" fontAlgn="t"/>
                      <a:endParaRPr lang="fr-BE" sz="1400" b="0" i="0" u="none" strike="noStrike" dirty="0">
                        <a:solidFill>
                          <a:schemeClr val="tx1">
                            <a:lumMod val="50000"/>
                          </a:schemeClr>
                        </a:solidFill>
                        <a:effectLst/>
                        <a:latin typeface="Calibri" panose="020F0502020204030204" pitchFamily="34" charset="0"/>
                      </a:endParaRPr>
                    </a:p>
                  </a:txBody>
                  <a:tcPr>
                    <a:solidFill>
                      <a:schemeClr val="accent1">
                        <a:lumMod val="20000"/>
                        <a:lumOff val="80000"/>
                      </a:schemeClr>
                    </a:solidFill>
                  </a:tcPr>
                </a:tc>
                <a:tc>
                  <a:txBody>
                    <a:bodyPr/>
                    <a:lstStyle/>
                    <a:p>
                      <a:pPr algn="l" fontAlgn="t"/>
                      <a:endParaRPr lang="en-US" sz="1400" b="0" i="0" u="none" strike="noStrike" dirty="0">
                        <a:solidFill>
                          <a:schemeClr val="tx1">
                            <a:lumMod val="50000"/>
                          </a:schemeClr>
                        </a:solidFill>
                        <a:effectLst/>
                        <a:latin typeface="Calibri" panose="020F0502020204030204" pitchFamily="34" charset="0"/>
                      </a:endParaRPr>
                    </a:p>
                  </a:txBody>
                  <a:tcPr>
                    <a:solidFill>
                      <a:schemeClr val="accent1">
                        <a:lumMod val="20000"/>
                        <a:lumOff val="80000"/>
                      </a:schemeClr>
                    </a:solidFill>
                  </a:tcPr>
                </a:tc>
                <a:extLst>
                  <a:ext uri="{0D108BD9-81ED-4DB2-BD59-A6C34878D82A}">
                    <a16:rowId xmlns:a16="http://schemas.microsoft.com/office/drawing/2014/main" val="3325640938"/>
                  </a:ext>
                </a:extLst>
              </a:tr>
              <a:tr h="794564">
                <a:tc>
                  <a:txBody>
                    <a:bodyPr/>
                    <a:lstStyle/>
                    <a:p>
                      <a:pPr algn="l" fontAlgn="t"/>
                      <a:endParaRPr lang="fr-BE" sz="1400" b="0" i="0" u="none" strike="noStrike" dirty="0">
                        <a:solidFill>
                          <a:schemeClr val="tx1">
                            <a:lumMod val="50000"/>
                          </a:schemeClr>
                        </a:solidFill>
                        <a:effectLst/>
                        <a:latin typeface="Calibri" panose="020F0502020204030204" pitchFamily="34" charset="0"/>
                      </a:endParaRPr>
                    </a:p>
                  </a:txBody>
                  <a:tcPr>
                    <a:solidFill>
                      <a:schemeClr val="accent1">
                        <a:lumMod val="20000"/>
                        <a:lumOff val="80000"/>
                      </a:schemeClr>
                    </a:solidFill>
                  </a:tcPr>
                </a:tc>
                <a:tc>
                  <a:txBody>
                    <a:bodyPr/>
                    <a:lstStyle/>
                    <a:p>
                      <a:pPr algn="l" fontAlgn="t"/>
                      <a:endParaRPr lang="en-US" sz="1400" b="0" i="0" u="none" strike="noStrike" dirty="0">
                        <a:solidFill>
                          <a:schemeClr val="tx1">
                            <a:lumMod val="50000"/>
                          </a:schemeClr>
                        </a:solidFill>
                        <a:effectLst/>
                        <a:latin typeface="Calibri" panose="020F0502020204030204" pitchFamily="34" charset="0"/>
                      </a:endParaRPr>
                    </a:p>
                  </a:txBody>
                  <a:tcPr>
                    <a:solidFill>
                      <a:schemeClr val="accent1">
                        <a:lumMod val="20000"/>
                        <a:lumOff val="80000"/>
                      </a:schemeClr>
                    </a:solidFill>
                  </a:tcPr>
                </a:tc>
                <a:extLst>
                  <a:ext uri="{0D108BD9-81ED-4DB2-BD59-A6C34878D82A}">
                    <a16:rowId xmlns:a16="http://schemas.microsoft.com/office/drawing/2014/main" val="4080834269"/>
                  </a:ext>
                </a:extLst>
              </a:tr>
              <a:tr h="794564">
                <a:tc>
                  <a:txBody>
                    <a:bodyPr/>
                    <a:lstStyle/>
                    <a:p>
                      <a:pPr algn="l" fontAlgn="t"/>
                      <a:endParaRPr lang="fr-BE" sz="1400" b="0" i="0" u="none" strike="noStrike" dirty="0">
                        <a:solidFill>
                          <a:schemeClr val="tx1">
                            <a:lumMod val="50000"/>
                          </a:schemeClr>
                        </a:solidFill>
                        <a:effectLst/>
                        <a:latin typeface="Calibri" panose="020F0502020204030204" pitchFamily="34" charset="0"/>
                      </a:endParaRPr>
                    </a:p>
                  </a:txBody>
                  <a:tcPr>
                    <a:solidFill>
                      <a:schemeClr val="accent1">
                        <a:lumMod val="20000"/>
                        <a:lumOff val="80000"/>
                      </a:schemeClr>
                    </a:solidFill>
                  </a:tcPr>
                </a:tc>
                <a:tc>
                  <a:txBody>
                    <a:bodyPr/>
                    <a:lstStyle/>
                    <a:p>
                      <a:pPr algn="l" fontAlgn="t"/>
                      <a:endParaRPr lang="en-US" sz="1400" b="0" i="0" u="none" strike="noStrike" dirty="0">
                        <a:solidFill>
                          <a:schemeClr val="tx1">
                            <a:lumMod val="50000"/>
                          </a:schemeClr>
                        </a:solidFill>
                        <a:effectLst/>
                        <a:latin typeface="Calibri" panose="020F0502020204030204" pitchFamily="34" charset="0"/>
                      </a:endParaRPr>
                    </a:p>
                  </a:txBody>
                  <a:tcPr>
                    <a:solidFill>
                      <a:schemeClr val="accent1">
                        <a:lumMod val="20000"/>
                        <a:lumOff val="80000"/>
                      </a:schemeClr>
                    </a:solidFill>
                  </a:tcPr>
                </a:tc>
                <a:extLst>
                  <a:ext uri="{0D108BD9-81ED-4DB2-BD59-A6C34878D82A}">
                    <a16:rowId xmlns:a16="http://schemas.microsoft.com/office/drawing/2014/main" val="3442069471"/>
                  </a:ext>
                </a:extLst>
              </a:tr>
            </a:tbl>
          </a:graphicData>
        </a:graphic>
      </p:graphicFrame>
    </p:spTree>
    <p:extLst>
      <p:ext uri="{BB962C8B-B14F-4D97-AF65-F5344CB8AC3E}">
        <p14:creationId xmlns:p14="http://schemas.microsoft.com/office/powerpoint/2010/main" val="41883988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9098075A-E1DF-416F-96B3-B0EA6614355E}"/>
              </a:ext>
            </a:extLst>
          </p:cNvPr>
          <p:cNvSpPr>
            <a:spLocks noGrp="1"/>
          </p:cNvSpPr>
          <p:nvPr>
            <p:ph type="subTitle" idx="1"/>
          </p:nvPr>
        </p:nvSpPr>
        <p:spPr>
          <a:xfrm>
            <a:off x="895782" y="1572768"/>
            <a:ext cx="10400434" cy="4322510"/>
          </a:xfrm>
        </p:spPr>
        <p:txBody>
          <a:bodyPr vert="horz" lIns="91440" tIns="45720" rIns="91440" bIns="45720" rtlCol="0" anchor="t">
            <a:normAutofit fontScale="77500" lnSpcReduction="20000"/>
          </a:bodyPr>
          <a:lstStyle/>
          <a:p>
            <a:pPr marL="474300" indent="-457200" algn="l">
              <a:lnSpc>
                <a:spcPct val="100000"/>
              </a:lnSpc>
              <a:spcBef>
                <a:spcPts val="0"/>
              </a:spcBef>
              <a:spcAft>
                <a:spcPts val="600"/>
              </a:spcAft>
              <a:buFont typeface="+mj-lt"/>
              <a:buAutoNum type="arabicPeriod"/>
            </a:pPr>
            <a:endParaRPr lang="fr-BE" sz="2400" cap="all" dirty="0">
              <a:solidFill>
                <a:srgbClr val="FFFFFF"/>
              </a:solidFill>
              <a:latin typeface="+mn-lt"/>
              <a:cs typeface="+mn-cs"/>
            </a:endParaRPr>
          </a:p>
          <a:p>
            <a:pPr marL="474300" indent="-457200" algn="l">
              <a:lnSpc>
                <a:spcPct val="100000"/>
              </a:lnSpc>
              <a:spcBef>
                <a:spcPts val="0"/>
              </a:spcBef>
              <a:spcAft>
                <a:spcPts val="600"/>
              </a:spcAft>
              <a:buFont typeface="Wingdings" panose="05000000000000000000" pitchFamily="2" charset="2"/>
              <a:buChar char="v"/>
            </a:pPr>
            <a:r>
              <a:rPr lang="fr-BE" sz="2400" cap="all" dirty="0">
                <a:solidFill>
                  <a:srgbClr val="FFFFFF"/>
                </a:solidFill>
                <a:latin typeface="+mn-lt"/>
                <a:cs typeface="+mn-cs"/>
              </a:rPr>
              <a:t>Q&amp;A </a:t>
            </a:r>
            <a:r>
              <a:rPr lang="fr-BE" sz="2400" cap="all" dirty="0" err="1">
                <a:solidFill>
                  <a:srgbClr val="FFFFFF"/>
                </a:solidFill>
                <a:latin typeface="+mn-lt"/>
                <a:cs typeface="+mn-cs"/>
              </a:rPr>
              <a:t>B</a:t>
            </a:r>
            <a:r>
              <a:rPr lang="fr-BE" sz="2400" dirty="0" err="1"/>
              <a:t>acklog</a:t>
            </a:r>
            <a:endParaRPr lang="fr-BE" sz="2400" dirty="0"/>
          </a:p>
          <a:p>
            <a:pPr marL="474300" indent="-457200" algn="l">
              <a:lnSpc>
                <a:spcPct val="100000"/>
              </a:lnSpc>
              <a:spcBef>
                <a:spcPts val="0"/>
              </a:spcBef>
              <a:spcAft>
                <a:spcPts val="600"/>
              </a:spcAft>
              <a:buFont typeface="Wingdings" panose="05000000000000000000" pitchFamily="2" charset="2"/>
              <a:buChar char="v"/>
            </a:pPr>
            <a:endParaRPr lang="fr-BE" sz="2400" cap="all" dirty="0">
              <a:solidFill>
                <a:srgbClr val="FFFFFF"/>
              </a:solidFill>
              <a:latin typeface="+mn-lt"/>
              <a:cs typeface="+mn-cs"/>
            </a:endParaRPr>
          </a:p>
          <a:p>
            <a:pPr marL="474300" indent="-457200" algn="l">
              <a:lnSpc>
                <a:spcPct val="100000"/>
              </a:lnSpc>
              <a:spcBef>
                <a:spcPts val="0"/>
              </a:spcBef>
              <a:spcAft>
                <a:spcPts val="600"/>
              </a:spcAft>
              <a:buFont typeface="Wingdings" panose="05000000000000000000" pitchFamily="2" charset="2"/>
              <a:buChar char="v"/>
            </a:pPr>
            <a:r>
              <a:rPr lang="fr-BE" sz="2400" dirty="0" err="1"/>
              <a:t>Technical</a:t>
            </a:r>
            <a:r>
              <a:rPr lang="fr-BE" sz="2400" dirty="0"/>
              <a:t> </a:t>
            </a:r>
            <a:r>
              <a:rPr lang="fr-BE" sz="2400" dirty="0" err="1"/>
              <a:t>Problems</a:t>
            </a:r>
            <a:r>
              <a:rPr lang="fr-BE" sz="2400" dirty="0"/>
              <a:t> 4/10</a:t>
            </a:r>
          </a:p>
          <a:p>
            <a:pPr marL="474300" indent="-457200" algn="l">
              <a:lnSpc>
                <a:spcPct val="100000"/>
              </a:lnSpc>
              <a:spcBef>
                <a:spcPts val="0"/>
              </a:spcBef>
              <a:spcAft>
                <a:spcPts val="600"/>
              </a:spcAft>
              <a:buFont typeface="Wingdings" panose="05000000000000000000" pitchFamily="2" charset="2"/>
              <a:buChar char="v"/>
            </a:pPr>
            <a:endParaRPr lang="fr-BE" sz="2400" dirty="0"/>
          </a:p>
          <a:p>
            <a:pPr marL="474300" indent="-457200" algn="l">
              <a:lnSpc>
                <a:spcPct val="100000"/>
              </a:lnSpc>
              <a:spcBef>
                <a:spcPts val="0"/>
              </a:spcBef>
              <a:spcAft>
                <a:spcPts val="600"/>
              </a:spcAft>
              <a:buFont typeface="Wingdings" panose="05000000000000000000" pitchFamily="2" charset="2"/>
              <a:buChar char="v"/>
            </a:pPr>
            <a:r>
              <a:rPr lang="fr-BE" sz="2400" dirty="0"/>
              <a:t>HD4DP2 </a:t>
            </a:r>
            <a:r>
              <a:rPr lang="fr-BE" sz="2400" dirty="0" err="1"/>
              <a:t>Metrics</a:t>
            </a:r>
            <a:endParaRPr lang="fr-BE" sz="2400" dirty="0"/>
          </a:p>
          <a:p>
            <a:pPr marL="474300" indent="-457200" algn="l">
              <a:lnSpc>
                <a:spcPct val="100000"/>
              </a:lnSpc>
              <a:spcBef>
                <a:spcPts val="0"/>
              </a:spcBef>
              <a:spcAft>
                <a:spcPts val="600"/>
              </a:spcAft>
              <a:buFont typeface="Wingdings" panose="05000000000000000000" pitchFamily="2" charset="2"/>
              <a:buChar char="v"/>
            </a:pPr>
            <a:endParaRPr lang="fr-BE" sz="2400" cap="all" dirty="0">
              <a:solidFill>
                <a:srgbClr val="FFFFFF"/>
              </a:solidFill>
              <a:latin typeface="+mn-lt"/>
              <a:cs typeface="+mn-cs"/>
            </a:endParaRPr>
          </a:p>
          <a:p>
            <a:pPr marL="474300" indent="-457200" algn="l">
              <a:lnSpc>
                <a:spcPct val="100000"/>
              </a:lnSpc>
              <a:spcBef>
                <a:spcPts val="0"/>
              </a:spcBef>
              <a:spcAft>
                <a:spcPts val="600"/>
              </a:spcAft>
              <a:buFont typeface="Wingdings" panose="05000000000000000000" pitchFamily="2" charset="2"/>
              <a:buChar char="v"/>
            </a:pPr>
            <a:r>
              <a:rPr lang="fr-BE" sz="2400" cap="none" spc="100" dirty="0"/>
              <a:t>Incidents Report</a:t>
            </a:r>
            <a:br>
              <a:rPr lang="fr-BE" sz="2400" cap="none" spc="100" dirty="0"/>
            </a:br>
            <a:endParaRPr lang="fr-BE" sz="2400" cap="none" spc="100" dirty="0"/>
          </a:p>
          <a:p>
            <a:pPr marL="474300" indent="-457200" algn="l">
              <a:lnSpc>
                <a:spcPct val="100000"/>
              </a:lnSpc>
              <a:spcBef>
                <a:spcPts val="0"/>
              </a:spcBef>
              <a:spcAft>
                <a:spcPts val="600"/>
              </a:spcAft>
              <a:buFont typeface="Wingdings" panose="05000000000000000000" pitchFamily="2" charset="2"/>
              <a:buChar char="v"/>
            </a:pPr>
            <a:r>
              <a:rPr lang="fr-BE" sz="2400" dirty="0"/>
              <a:t>EAM 3.0</a:t>
            </a:r>
          </a:p>
          <a:p>
            <a:pPr marL="474300" indent="-457200" algn="l">
              <a:lnSpc>
                <a:spcPct val="100000"/>
              </a:lnSpc>
              <a:spcBef>
                <a:spcPts val="0"/>
              </a:spcBef>
              <a:spcAft>
                <a:spcPts val="600"/>
              </a:spcAft>
              <a:buFont typeface="Wingdings" panose="05000000000000000000" pitchFamily="2" charset="2"/>
              <a:buChar char="v"/>
            </a:pPr>
            <a:endParaRPr lang="fr-BE" sz="2400" cap="all" dirty="0">
              <a:solidFill>
                <a:srgbClr val="FFFFFF"/>
              </a:solidFill>
              <a:latin typeface="+mn-lt"/>
              <a:cs typeface="+mn-cs"/>
            </a:endParaRPr>
          </a:p>
          <a:p>
            <a:pPr marL="474300" indent="-457200" algn="l">
              <a:lnSpc>
                <a:spcPct val="100000"/>
              </a:lnSpc>
              <a:spcBef>
                <a:spcPts val="0"/>
              </a:spcBef>
              <a:spcAft>
                <a:spcPts val="600"/>
              </a:spcAft>
              <a:buFont typeface="Wingdings" panose="05000000000000000000" pitchFamily="2" charset="2"/>
              <a:buChar char="v"/>
            </a:pPr>
            <a:r>
              <a:rPr lang="fr-BE" sz="2500" dirty="0">
                <a:solidFill>
                  <a:srgbClr val="FFFFFF"/>
                </a:solidFill>
                <a:latin typeface="+mn-lt"/>
                <a:cs typeface="+mn-cs"/>
              </a:rPr>
              <a:t>DCD Updates</a:t>
            </a:r>
            <a:br>
              <a:rPr lang="fr-BE" sz="2400" cap="all" dirty="0">
                <a:solidFill>
                  <a:srgbClr val="FFFFFF"/>
                </a:solidFill>
                <a:latin typeface="+mn-lt"/>
                <a:cs typeface="+mn-cs"/>
              </a:rPr>
            </a:br>
            <a:endParaRPr lang="fr-BE" sz="2400" dirty="0">
              <a:solidFill>
                <a:srgbClr val="FFFFFF"/>
              </a:solidFill>
              <a:latin typeface="+mn-lt"/>
              <a:cs typeface="+mn-cs"/>
            </a:endParaRPr>
          </a:p>
          <a:p>
            <a:pPr marL="474300" indent="-457200" algn="l">
              <a:lnSpc>
                <a:spcPct val="100000"/>
              </a:lnSpc>
              <a:spcBef>
                <a:spcPts val="0"/>
              </a:spcBef>
              <a:spcAft>
                <a:spcPts val="600"/>
              </a:spcAft>
              <a:buFont typeface="Wingdings" panose="05000000000000000000" pitchFamily="2" charset="2"/>
              <a:buChar char="v"/>
            </a:pPr>
            <a:r>
              <a:rPr lang="fr-BE" sz="2400" dirty="0">
                <a:solidFill>
                  <a:srgbClr val="FFFFFF"/>
                </a:solidFill>
                <a:latin typeface="+mn-lt"/>
                <a:cs typeface="+mn-cs"/>
              </a:rPr>
              <a:t>Varia</a:t>
            </a:r>
          </a:p>
          <a:p>
            <a:pPr algn="l"/>
            <a:endParaRPr lang="en-US" sz="3200" dirty="0">
              <a:solidFill>
                <a:schemeClr val="bg1"/>
              </a:solidFill>
            </a:endParaRPr>
          </a:p>
          <a:p>
            <a:pPr marL="342900" indent="-342900" algn="l">
              <a:buFont typeface="Arial" panose="020B0604020202020204" pitchFamily="34" charset="0"/>
              <a:buChar char="•"/>
            </a:pPr>
            <a:endParaRPr lang="fr-BE" sz="3200" dirty="0">
              <a:latin typeface="+mn-lt"/>
            </a:endParaRPr>
          </a:p>
          <a:p>
            <a:pPr marL="342900" indent="-342900" algn="l">
              <a:buFont typeface="Arial" panose="020B0604020202020204" pitchFamily="34" charset="0"/>
              <a:buChar char="•"/>
            </a:pPr>
            <a:endParaRPr lang="fr-BE" sz="3200" dirty="0">
              <a:latin typeface="+mn-lt"/>
            </a:endParaRPr>
          </a:p>
          <a:p>
            <a:pPr marL="342900" indent="-342900" algn="l">
              <a:buFont typeface="Arial" panose="020B0604020202020204" pitchFamily="34" charset="0"/>
              <a:buChar char="•"/>
            </a:pPr>
            <a:endParaRPr lang="fr-BE" sz="3200" dirty="0">
              <a:latin typeface="+mn-lt"/>
            </a:endParaRPr>
          </a:p>
          <a:p>
            <a:pPr algn="l"/>
            <a:endParaRPr lang="en-US" dirty="0"/>
          </a:p>
        </p:txBody>
      </p:sp>
      <p:sp>
        <p:nvSpPr>
          <p:cNvPr id="3" name="Title 2">
            <a:extLst>
              <a:ext uri="{FF2B5EF4-FFF2-40B4-BE49-F238E27FC236}">
                <a16:creationId xmlns:a16="http://schemas.microsoft.com/office/drawing/2014/main" id="{746A9E28-214A-47AB-ABE9-626669EF1A23}"/>
              </a:ext>
            </a:extLst>
          </p:cNvPr>
          <p:cNvSpPr>
            <a:spLocks noGrp="1"/>
          </p:cNvSpPr>
          <p:nvPr>
            <p:ph type="ctrTitle"/>
          </p:nvPr>
        </p:nvSpPr>
        <p:spPr>
          <a:xfrm>
            <a:off x="1857022" y="607369"/>
            <a:ext cx="8477955" cy="965399"/>
          </a:xfrm>
        </p:spPr>
        <p:txBody>
          <a:bodyPr/>
          <a:lstStyle/>
          <a:p>
            <a:r>
              <a:rPr lang="fr-BE" dirty="0">
                <a:effectLst>
                  <a:outerShdw blurRad="38100" dist="38100" dir="2700000" algn="tl">
                    <a:srgbClr val="000000">
                      <a:alpha val="43137"/>
                    </a:srgbClr>
                  </a:outerShdw>
                </a:effectLst>
              </a:rPr>
              <a:t>Agenda</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815633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46A9E28-214A-47AB-ABE9-626669EF1A23}"/>
              </a:ext>
            </a:extLst>
          </p:cNvPr>
          <p:cNvSpPr>
            <a:spLocks noGrp="1"/>
          </p:cNvSpPr>
          <p:nvPr>
            <p:ph type="ctrTitle"/>
          </p:nvPr>
        </p:nvSpPr>
        <p:spPr>
          <a:xfrm>
            <a:off x="1851213" y="2254801"/>
            <a:ext cx="8477955" cy="965399"/>
          </a:xfrm>
        </p:spPr>
        <p:txBody>
          <a:bodyPr/>
          <a:lstStyle/>
          <a:p>
            <a:r>
              <a:rPr lang="fr-BE" dirty="0">
                <a:effectLst>
                  <a:outerShdw blurRad="38100" dist="38100" dir="2700000" algn="tl">
                    <a:srgbClr val="000000">
                      <a:alpha val="43137"/>
                    </a:srgbClr>
                  </a:outerShdw>
                </a:effectLst>
              </a:rPr>
              <a:t>Varia</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805165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nSpc>
                <a:spcPct val="200000"/>
              </a:lnSpc>
              <a:spcBef>
                <a:spcPct val="20000"/>
              </a:spcBef>
              <a:buClr>
                <a:srgbClr val="B2D235"/>
              </a:buClr>
              <a:defRPr/>
            </a:pPr>
            <a:r>
              <a:rPr lang="nl-BE" sz="2800" spc="100" dirty="0">
                <a:solidFill>
                  <a:prstClr val="white"/>
                </a:solidFill>
                <a:ea typeface="+mn-ea"/>
              </a:rPr>
              <a:t>Varia</a:t>
            </a:r>
            <a:endParaRPr kumimoji="0" lang="en-BE" sz="2800" b="1" i="0" u="none" strike="noStrike" kern="1200" cap="none" spc="100" normalizeH="0" baseline="0" noProof="0" dirty="0">
              <a:ln>
                <a:noFill/>
              </a:ln>
              <a:solidFill>
                <a:prstClr val="white"/>
              </a:solidFill>
              <a:effectLst/>
              <a:uLnTx/>
              <a:uFillTx/>
              <a:latin typeface="Arial"/>
              <a:ea typeface="+mn-ea"/>
              <a:cs typeface="Arial"/>
            </a:endParaRPr>
          </a:p>
        </p:txBody>
      </p:sp>
      <p:graphicFrame>
        <p:nvGraphicFramePr>
          <p:cNvPr id="7" name="Content Placeholder 8">
            <a:extLst>
              <a:ext uri="{FF2B5EF4-FFF2-40B4-BE49-F238E27FC236}">
                <a16:creationId xmlns:a16="http://schemas.microsoft.com/office/drawing/2014/main" id="{B8FF74CC-2671-4F95-8111-C8B22AA13B54}"/>
              </a:ext>
            </a:extLst>
          </p:cNvPr>
          <p:cNvGraphicFramePr>
            <a:graphicFrameLocks/>
          </p:cNvGraphicFramePr>
          <p:nvPr>
            <p:extLst>
              <p:ext uri="{D42A27DB-BD31-4B8C-83A1-F6EECF244321}">
                <p14:modId xmlns:p14="http://schemas.microsoft.com/office/powerpoint/2010/main" val="174351522"/>
              </p:ext>
            </p:extLst>
          </p:nvPr>
        </p:nvGraphicFramePr>
        <p:xfrm>
          <a:off x="348343" y="1522750"/>
          <a:ext cx="11462656" cy="3707338"/>
        </p:xfrm>
        <a:graphic>
          <a:graphicData uri="http://schemas.openxmlformats.org/drawingml/2006/table">
            <a:tbl>
              <a:tblPr firstRow="1" bandRow="1">
                <a:tableStyleId>{5C22544A-7EE6-4342-B048-85BDC9FD1C3A}</a:tableStyleId>
              </a:tblPr>
              <a:tblGrid>
                <a:gridCol w="2413189">
                  <a:extLst>
                    <a:ext uri="{9D8B030D-6E8A-4147-A177-3AD203B41FA5}">
                      <a16:colId xmlns:a16="http://schemas.microsoft.com/office/drawing/2014/main" val="1025559344"/>
                    </a:ext>
                  </a:extLst>
                </a:gridCol>
                <a:gridCol w="9049467">
                  <a:extLst>
                    <a:ext uri="{9D8B030D-6E8A-4147-A177-3AD203B41FA5}">
                      <a16:colId xmlns:a16="http://schemas.microsoft.com/office/drawing/2014/main" val="2714932952"/>
                    </a:ext>
                  </a:extLst>
                </a:gridCol>
              </a:tblGrid>
              <a:tr h="342202">
                <a:tc>
                  <a:txBody>
                    <a:bodyPr/>
                    <a:lstStyle/>
                    <a:p>
                      <a:r>
                        <a:rPr lang="fr-BE" dirty="0"/>
                        <a:t>Topic</a:t>
                      </a:r>
                    </a:p>
                  </a:txBody>
                  <a:tcPr/>
                </a:tc>
                <a:tc>
                  <a:txBody>
                    <a:bodyPr/>
                    <a:lstStyle/>
                    <a:p>
                      <a:r>
                        <a:rPr lang="fr-BE" dirty="0"/>
                        <a:t>Message</a:t>
                      </a:r>
                    </a:p>
                  </a:txBody>
                  <a:tcPr/>
                </a:tc>
                <a:extLst>
                  <a:ext uri="{0D108BD9-81ED-4DB2-BD59-A6C34878D82A}">
                    <a16:rowId xmlns:a16="http://schemas.microsoft.com/office/drawing/2014/main" val="400855173"/>
                  </a:ext>
                </a:extLst>
              </a:tr>
              <a:tr h="886774">
                <a:tc>
                  <a:txBody>
                    <a:bodyPr/>
                    <a:lstStyle/>
                    <a:p>
                      <a:pPr algn="l" fontAlgn="t"/>
                      <a:r>
                        <a:rPr lang="fr-BE" sz="1400" b="0" i="0" u="none" strike="noStrike" dirty="0">
                          <a:solidFill>
                            <a:schemeClr val="tx1">
                              <a:lumMod val="50000"/>
                            </a:schemeClr>
                          </a:solidFill>
                          <a:effectLst/>
                          <a:latin typeface="Calibri" panose="020F0502020204030204" pitchFamily="34" charset="0"/>
                        </a:rPr>
                        <a:t>Arch 2.5</a:t>
                      </a:r>
                    </a:p>
                  </a:txBody>
                  <a:tcPr>
                    <a:solidFill>
                      <a:schemeClr val="accent1">
                        <a:lumMod val="20000"/>
                        <a:lumOff val="80000"/>
                      </a:schemeClr>
                    </a:solidFill>
                  </a:tcPr>
                </a:tc>
                <a:tc>
                  <a:txBody>
                    <a:bodyPr/>
                    <a:lstStyle/>
                    <a:p>
                      <a:pPr algn="l" fontAlgn="t"/>
                      <a:r>
                        <a:rPr lang="en-US" sz="1400" b="0" i="0" u="none" strike="noStrike" dirty="0">
                          <a:solidFill>
                            <a:schemeClr val="tx1">
                              <a:lumMod val="50000"/>
                            </a:schemeClr>
                          </a:solidFill>
                          <a:effectLst/>
                          <a:latin typeface="Calibri" panose="020F0502020204030204" pitchFamily="34" charset="0"/>
                        </a:rPr>
                        <a:t>The release of Arch 2.5 on 2/10 had to be stopped due to issues originated during the production release.</a:t>
                      </a:r>
                      <a:br>
                        <a:rPr lang="en-US" sz="1400" b="0" i="0" u="none" strike="noStrike" dirty="0">
                          <a:solidFill>
                            <a:schemeClr val="tx1">
                              <a:lumMod val="50000"/>
                            </a:schemeClr>
                          </a:solidFill>
                          <a:effectLst/>
                          <a:latin typeface="Calibri" panose="020F0502020204030204" pitchFamily="34" charset="0"/>
                        </a:rPr>
                      </a:br>
                      <a:r>
                        <a:rPr lang="en-US" sz="1400" b="0" i="0" u="none" strike="noStrike" dirty="0">
                          <a:solidFill>
                            <a:schemeClr val="tx1">
                              <a:lumMod val="50000"/>
                            </a:schemeClr>
                          </a:solidFill>
                          <a:effectLst/>
                          <a:latin typeface="Calibri" panose="020F0502020204030204" pitchFamily="34" charset="0"/>
                        </a:rPr>
                        <a:t>Work on Arch 2.5 is interrupted due to general application and network issues. No new release date planned yet.</a:t>
                      </a:r>
                    </a:p>
                  </a:txBody>
                  <a:tcPr>
                    <a:solidFill>
                      <a:schemeClr val="accent1">
                        <a:lumMod val="20000"/>
                        <a:lumOff val="80000"/>
                      </a:schemeClr>
                    </a:solidFill>
                  </a:tcPr>
                </a:tc>
                <a:extLst>
                  <a:ext uri="{0D108BD9-81ED-4DB2-BD59-A6C34878D82A}">
                    <a16:rowId xmlns:a16="http://schemas.microsoft.com/office/drawing/2014/main" val="1358531424"/>
                  </a:ext>
                </a:extLst>
              </a:tr>
              <a:tr h="865676">
                <a:tc>
                  <a:txBody>
                    <a:bodyPr/>
                    <a:lstStyle/>
                    <a:p>
                      <a:pPr algn="l" fontAlgn="t"/>
                      <a:r>
                        <a:rPr lang="fr-BE" sz="1400" b="0" i="0" u="none" strike="noStrike" dirty="0">
                          <a:solidFill>
                            <a:schemeClr val="tx1">
                              <a:lumMod val="50000"/>
                            </a:schemeClr>
                          </a:solidFill>
                          <a:effectLst/>
                          <a:latin typeface="Calibri" panose="020F0502020204030204" pitchFamily="34" charset="0"/>
                        </a:rPr>
                        <a:t>User </a:t>
                      </a:r>
                      <a:r>
                        <a:rPr lang="fr-BE" sz="1400" b="0" i="0" u="none" strike="noStrike" dirty="0" err="1">
                          <a:solidFill>
                            <a:schemeClr val="tx1">
                              <a:lumMod val="50000"/>
                            </a:schemeClr>
                          </a:solidFill>
                          <a:effectLst/>
                          <a:latin typeface="Calibri" panose="020F0502020204030204" pitchFamily="34" charset="0"/>
                        </a:rPr>
                        <a:t>Accounts</a:t>
                      </a:r>
                      <a:r>
                        <a:rPr lang="fr-BE" sz="1400" b="0" i="0" u="none" strike="noStrike" dirty="0">
                          <a:solidFill>
                            <a:schemeClr val="tx1">
                              <a:lumMod val="50000"/>
                            </a:schemeClr>
                          </a:solidFill>
                          <a:effectLst/>
                          <a:latin typeface="Calibri" panose="020F0502020204030204" pitchFamily="34" charset="0"/>
                        </a:rPr>
                        <a:t> Validation for </a:t>
                      </a:r>
                      <a:r>
                        <a:rPr lang="fr-BE" sz="1400" b="0" i="0" u="none" strike="noStrike" dirty="0" err="1">
                          <a:solidFill>
                            <a:schemeClr val="tx1">
                              <a:lumMod val="50000"/>
                            </a:schemeClr>
                          </a:solidFill>
                          <a:effectLst/>
                          <a:latin typeface="Calibri" panose="020F0502020204030204" pitchFamily="34" charset="0"/>
                        </a:rPr>
                        <a:t>Orthopride</a:t>
                      </a:r>
                      <a:endParaRPr lang="fr-BE" sz="1400" b="0" i="0" u="none" strike="noStrike" dirty="0">
                        <a:solidFill>
                          <a:schemeClr val="tx1">
                            <a:lumMod val="50000"/>
                          </a:schemeClr>
                        </a:solidFill>
                        <a:effectLst/>
                        <a:latin typeface="Calibri" panose="020F0502020204030204" pitchFamily="34" charset="0"/>
                      </a:endParaRPr>
                    </a:p>
                  </a:txBody>
                  <a:tcPr>
                    <a:solidFill>
                      <a:schemeClr val="accent1">
                        <a:lumMod val="20000"/>
                        <a:lumOff val="80000"/>
                      </a:schemeClr>
                    </a:solidFill>
                  </a:tcPr>
                </a:tc>
                <a:tc>
                  <a:txBody>
                    <a:bodyPr/>
                    <a:lstStyle/>
                    <a:p>
                      <a:pPr algn="l" fontAlgn="t"/>
                      <a:r>
                        <a:rPr lang="en-US" sz="1400" b="0" i="0" u="none" strike="noStrike" dirty="0">
                          <a:solidFill>
                            <a:schemeClr val="tx1">
                              <a:lumMod val="50000"/>
                            </a:schemeClr>
                          </a:solidFill>
                          <a:effectLst/>
                          <a:latin typeface="Calibri" panose="020F0502020204030204" pitchFamily="34" charset="0"/>
                        </a:rPr>
                        <a:t>There are many pending account validations for the </a:t>
                      </a:r>
                      <a:r>
                        <a:rPr lang="en-US" sz="1400" b="0" i="0" u="none" strike="noStrike" dirty="0" err="1">
                          <a:solidFill>
                            <a:schemeClr val="tx1">
                              <a:lumMod val="50000"/>
                            </a:schemeClr>
                          </a:solidFill>
                          <a:effectLst/>
                          <a:latin typeface="Calibri" panose="020F0502020204030204" pitchFamily="34" charset="0"/>
                        </a:rPr>
                        <a:t>Orthopride</a:t>
                      </a:r>
                      <a:r>
                        <a:rPr lang="en-US" sz="1400" b="0" i="0" u="none" strike="noStrike" dirty="0">
                          <a:solidFill>
                            <a:schemeClr val="tx1">
                              <a:lumMod val="50000"/>
                            </a:schemeClr>
                          </a:solidFill>
                          <a:effectLst/>
                          <a:latin typeface="Calibri" panose="020F0502020204030204" pitchFamily="34" charset="0"/>
                        </a:rPr>
                        <a:t> project. The validation has to be done by the Access Managers. </a:t>
                      </a:r>
                    </a:p>
                  </a:txBody>
                  <a:tcPr>
                    <a:solidFill>
                      <a:schemeClr val="accent1">
                        <a:lumMod val="20000"/>
                        <a:lumOff val="80000"/>
                      </a:schemeClr>
                    </a:solidFill>
                  </a:tcPr>
                </a:tc>
                <a:extLst>
                  <a:ext uri="{0D108BD9-81ED-4DB2-BD59-A6C34878D82A}">
                    <a16:rowId xmlns:a16="http://schemas.microsoft.com/office/drawing/2014/main" val="3325640938"/>
                  </a:ext>
                </a:extLst>
              </a:tr>
              <a:tr h="794564">
                <a:tc>
                  <a:txBody>
                    <a:bodyPr/>
                    <a:lstStyle/>
                    <a:p>
                      <a:pPr algn="l" fontAlgn="t"/>
                      <a:endParaRPr lang="fr-BE" sz="1400" b="0" i="0" u="none" strike="noStrike" dirty="0">
                        <a:solidFill>
                          <a:schemeClr val="tx1">
                            <a:lumMod val="50000"/>
                          </a:schemeClr>
                        </a:solidFill>
                        <a:effectLst/>
                        <a:latin typeface="Calibri" panose="020F0502020204030204" pitchFamily="34" charset="0"/>
                      </a:endParaRPr>
                    </a:p>
                  </a:txBody>
                  <a:tcPr>
                    <a:solidFill>
                      <a:schemeClr val="accent1">
                        <a:lumMod val="20000"/>
                        <a:lumOff val="80000"/>
                      </a:schemeClr>
                    </a:solidFill>
                  </a:tcPr>
                </a:tc>
                <a:tc>
                  <a:txBody>
                    <a:bodyPr/>
                    <a:lstStyle/>
                    <a:p>
                      <a:pPr algn="l" fontAlgn="t"/>
                      <a:endParaRPr lang="en-US" sz="1400" b="0" i="0" u="none" strike="noStrike" dirty="0">
                        <a:solidFill>
                          <a:schemeClr val="tx1">
                            <a:lumMod val="50000"/>
                          </a:schemeClr>
                        </a:solidFill>
                        <a:effectLst/>
                        <a:latin typeface="Calibri" panose="020F0502020204030204" pitchFamily="34" charset="0"/>
                      </a:endParaRPr>
                    </a:p>
                  </a:txBody>
                  <a:tcPr>
                    <a:solidFill>
                      <a:schemeClr val="accent1">
                        <a:lumMod val="20000"/>
                        <a:lumOff val="80000"/>
                      </a:schemeClr>
                    </a:solidFill>
                  </a:tcPr>
                </a:tc>
                <a:extLst>
                  <a:ext uri="{0D108BD9-81ED-4DB2-BD59-A6C34878D82A}">
                    <a16:rowId xmlns:a16="http://schemas.microsoft.com/office/drawing/2014/main" val="4080834269"/>
                  </a:ext>
                </a:extLst>
              </a:tr>
              <a:tr h="794564">
                <a:tc>
                  <a:txBody>
                    <a:bodyPr/>
                    <a:lstStyle/>
                    <a:p>
                      <a:pPr algn="l" fontAlgn="t"/>
                      <a:endParaRPr lang="fr-BE" sz="1400" b="0" i="0" u="none" strike="noStrike" dirty="0">
                        <a:solidFill>
                          <a:schemeClr val="tx1">
                            <a:lumMod val="50000"/>
                          </a:schemeClr>
                        </a:solidFill>
                        <a:effectLst/>
                        <a:latin typeface="Calibri" panose="020F0502020204030204" pitchFamily="34" charset="0"/>
                      </a:endParaRPr>
                    </a:p>
                  </a:txBody>
                  <a:tcPr>
                    <a:solidFill>
                      <a:schemeClr val="accent1">
                        <a:lumMod val="20000"/>
                        <a:lumOff val="80000"/>
                      </a:schemeClr>
                    </a:solidFill>
                  </a:tcPr>
                </a:tc>
                <a:tc>
                  <a:txBody>
                    <a:bodyPr/>
                    <a:lstStyle/>
                    <a:p>
                      <a:pPr algn="l" fontAlgn="t"/>
                      <a:endParaRPr lang="en-US" sz="1400" b="0" i="0" u="none" strike="noStrike" dirty="0">
                        <a:solidFill>
                          <a:schemeClr val="tx1">
                            <a:lumMod val="50000"/>
                          </a:schemeClr>
                        </a:solidFill>
                        <a:effectLst/>
                        <a:latin typeface="Calibri" panose="020F0502020204030204" pitchFamily="34" charset="0"/>
                      </a:endParaRPr>
                    </a:p>
                  </a:txBody>
                  <a:tcPr>
                    <a:solidFill>
                      <a:schemeClr val="accent1">
                        <a:lumMod val="20000"/>
                        <a:lumOff val="80000"/>
                      </a:schemeClr>
                    </a:solidFill>
                  </a:tcPr>
                </a:tc>
                <a:extLst>
                  <a:ext uri="{0D108BD9-81ED-4DB2-BD59-A6C34878D82A}">
                    <a16:rowId xmlns:a16="http://schemas.microsoft.com/office/drawing/2014/main" val="3442069471"/>
                  </a:ext>
                </a:extLst>
              </a:tr>
            </a:tbl>
          </a:graphicData>
        </a:graphic>
      </p:graphicFrame>
    </p:spTree>
    <p:extLst>
      <p:ext uri="{BB962C8B-B14F-4D97-AF65-F5344CB8AC3E}">
        <p14:creationId xmlns:p14="http://schemas.microsoft.com/office/powerpoint/2010/main" val="27200770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GB" dirty="0"/>
              <a:t>Q &amp; A</a:t>
            </a:r>
          </a:p>
        </p:txBody>
      </p:sp>
      <p:pic>
        <p:nvPicPr>
          <p:cNvPr id="3074" name="Picture 2" descr="Q&amp;a - Free education icons"/>
          <p:cNvPicPr>
            <a:picLocks noChangeAspect="1" noChangeArrowheads="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236702" y="2059886"/>
            <a:ext cx="3877344" cy="38773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7439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p:cNvGrpSpPr/>
          <p:nvPr/>
        </p:nvGrpSpPr>
        <p:grpSpPr>
          <a:xfrm>
            <a:off x="2086724" y="2073569"/>
            <a:ext cx="2691825" cy="2032089"/>
            <a:chOff x="562723" y="2073568"/>
            <a:chExt cx="2691825" cy="2032089"/>
          </a:xfrm>
        </p:grpSpPr>
        <p:sp>
          <p:nvSpPr>
            <p:cNvPr id="4" name="TextBox 3"/>
            <p:cNvSpPr txBox="1"/>
            <p:nvPr/>
          </p:nvSpPr>
          <p:spPr>
            <a:xfrm>
              <a:off x="1130249" y="2614874"/>
              <a:ext cx="2124299"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srgbClr val="FFFFFF"/>
                  </a:solidFill>
                  <a:effectLst/>
                  <a:uLnTx/>
                  <a:uFillTx/>
                  <a:latin typeface="Calibri" panose="020F0502020204030204"/>
                  <a:ea typeface="+mn-ea"/>
                  <a:cs typeface="+mn-cs"/>
                </a:rPr>
                <a:t>healthdata@sciensano.be</a:t>
              </a:r>
            </a:p>
          </p:txBody>
        </p:sp>
        <p:pic>
          <p:nvPicPr>
            <p:cNvPr id="5" name="Picture 2" descr="http://2.bp.blogspot.com/-uELSm1FlBsE/T84a1hSie7I/AAAAAAAAAFY/hiUN3ybDb3o/s1600/InternetExplorer9.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22376" y="2073568"/>
              <a:ext cx="362483" cy="36248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130249" y="2075863"/>
              <a:ext cx="1678665"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srgbClr val="FFFFFF"/>
                  </a:solidFill>
                  <a:effectLst/>
                  <a:uLnTx/>
                  <a:uFillTx/>
                  <a:latin typeface="Calibri" panose="020F0502020204030204"/>
                  <a:ea typeface="+mn-ea"/>
                  <a:cs typeface="+mn-cs"/>
                </a:rPr>
                <a:t>www.healthdata.be</a:t>
              </a:r>
              <a:endParaRPr kumimoji="0" lang="en-GB" sz="1800" b="1" i="0" u="none" strike="noStrike" kern="0" cap="none" spc="0" normalizeH="0" baseline="0" noProof="0" dirty="0">
                <a:ln>
                  <a:noFill/>
                </a:ln>
                <a:solidFill>
                  <a:srgbClr val="FFFFFF"/>
                </a:solidFill>
                <a:effectLst/>
                <a:uLnTx/>
                <a:uFillTx/>
                <a:latin typeface="Calibri" panose="020F0502020204030204"/>
                <a:ea typeface="+mn-ea"/>
                <a:cs typeface="+mn-cs"/>
              </a:endParaRPr>
            </a:p>
          </p:txBody>
        </p:sp>
        <p:pic>
          <p:nvPicPr>
            <p:cNvPr id="7" name="Picture 4" descr="Phone And Email Logo 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20475" y="2614874"/>
              <a:ext cx="364384" cy="36384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http://intouch-marketing.com/wp-content/uploads/2013/08/linkedinlogo.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20475" y="3165614"/>
              <a:ext cx="337679" cy="33767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130249" y="3175899"/>
              <a:ext cx="1223412"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srgbClr val="FFFFFF"/>
                  </a:solidFill>
                  <a:effectLst/>
                  <a:uLnTx/>
                  <a:uFillTx/>
                  <a:latin typeface="Calibri" panose="020F0502020204030204"/>
                  <a:ea typeface="+mn-ea"/>
                  <a:cs typeface="+mn-cs"/>
                </a:rPr>
                <a:t>healthdata be</a:t>
              </a:r>
            </a:p>
          </p:txBody>
        </p:sp>
        <p:pic>
          <p:nvPicPr>
            <p:cNvPr id="10" name="Picture 10" descr="http://www.gosocialsignals.co.uk/wp-content/uploads/2014/12/twitter_new_bird-iphone.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62723" y="3615771"/>
              <a:ext cx="653181" cy="489886"/>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1130249" y="3706825"/>
              <a:ext cx="1385316"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srgbClr val="FFFFFF"/>
                  </a:solidFill>
                  <a:effectLst/>
                  <a:uLnTx/>
                  <a:uFillTx/>
                  <a:latin typeface="Calibri" panose="020F0502020204030204"/>
                  <a:ea typeface="+mn-ea"/>
                  <a:cs typeface="+mn-cs"/>
                </a:rPr>
                <a:t>@healthdatabe </a:t>
              </a:r>
            </a:p>
          </p:txBody>
        </p:sp>
      </p:grpSp>
      <p:grpSp>
        <p:nvGrpSpPr>
          <p:cNvPr id="27" name="Group 26"/>
          <p:cNvGrpSpPr/>
          <p:nvPr/>
        </p:nvGrpSpPr>
        <p:grpSpPr>
          <a:xfrm>
            <a:off x="8032117" y="1944002"/>
            <a:ext cx="1463610" cy="3465893"/>
            <a:chOff x="6508117" y="1944001"/>
            <a:chExt cx="1463610" cy="3465893"/>
          </a:xfrm>
        </p:grpSpPr>
        <p:grpSp>
          <p:nvGrpSpPr>
            <p:cNvPr id="13" name="Group 12"/>
            <p:cNvGrpSpPr/>
            <p:nvPr/>
          </p:nvGrpSpPr>
          <p:grpSpPr>
            <a:xfrm>
              <a:off x="6764853" y="2702194"/>
              <a:ext cx="902010" cy="947410"/>
              <a:chOff x="3336713" y="500390"/>
              <a:chExt cx="902010" cy="947410"/>
            </a:xfrm>
          </p:grpSpPr>
          <p:grpSp>
            <p:nvGrpSpPr>
              <p:cNvPr id="23" name="Group 22"/>
              <p:cNvGrpSpPr/>
              <p:nvPr/>
            </p:nvGrpSpPr>
            <p:grpSpPr>
              <a:xfrm>
                <a:off x="3347147" y="501236"/>
                <a:ext cx="879355" cy="946564"/>
                <a:chOff x="3347147" y="501236"/>
                <a:chExt cx="879355" cy="946564"/>
              </a:xfrm>
            </p:grpSpPr>
            <p:sp>
              <p:nvSpPr>
                <p:cNvPr id="25" name="Rounded Rectangle 24"/>
                <p:cNvSpPr/>
                <p:nvPr/>
              </p:nvSpPr>
              <p:spPr>
                <a:xfrm>
                  <a:off x="3347147" y="501236"/>
                  <a:ext cx="879355" cy="946564"/>
                </a:xfrm>
                <a:prstGeom prst="round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0" cap="none" spc="0" normalizeH="0" baseline="0" noProof="0">
                    <a:ln>
                      <a:noFill/>
                    </a:ln>
                    <a:solidFill>
                      <a:prstClr val="white"/>
                    </a:solidFill>
                    <a:effectLst/>
                    <a:uLnTx/>
                    <a:uFillTx/>
                    <a:latin typeface="Arial" panose="020B0604020202020204"/>
                    <a:ea typeface="+mn-ea"/>
                    <a:cs typeface="+mn-cs"/>
                  </a:endParaRPr>
                </a:p>
              </p:txBody>
            </p:sp>
            <p:pic>
              <p:nvPicPr>
                <p:cNvPr id="26" name="Picture 8" descr="riziv_klein"/>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3398502" y="731222"/>
                  <a:ext cx="828000" cy="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4" name="TextBox 23"/>
              <p:cNvSpPr txBox="1"/>
              <p:nvPr/>
            </p:nvSpPr>
            <p:spPr>
              <a:xfrm>
                <a:off x="3336713" y="500390"/>
                <a:ext cx="902010"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900" b="0" i="0" u="none" strike="noStrike" kern="0" cap="none" spc="0" normalizeH="0" baseline="0" noProof="0" dirty="0">
                    <a:ln>
                      <a:noFill/>
                    </a:ln>
                    <a:solidFill>
                      <a:srgbClr val="4BACC6">
                        <a:lumMod val="75000"/>
                      </a:srgbClr>
                    </a:solidFill>
                    <a:effectLst/>
                    <a:uLnTx/>
                    <a:uFillTx/>
                    <a:latin typeface="Arial" panose="020B0604020202020204"/>
                    <a:ea typeface="+mn-ea"/>
                    <a:cs typeface="+mn-cs"/>
                  </a:rPr>
                  <a:t>Sponsored by</a:t>
                </a:r>
              </a:p>
            </p:txBody>
          </p:sp>
        </p:grpSp>
        <p:grpSp>
          <p:nvGrpSpPr>
            <p:cNvPr id="14" name="Group 13"/>
            <p:cNvGrpSpPr/>
            <p:nvPr/>
          </p:nvGrpSpPr>
          <p:grpSpPr>
            <a:xfrm rot="21321240">
              <a:off x="6573233" y="3885710"/>
              <a:ext cx="1398494" cy="571500"/>
              <a:chOff x="-3048000" y="685800"/>
              <a:chExt cx="1398494" cy="571500"/>
            </a:xfrm>
          </p:grpSpPr>
          <p:sp>
            <p:nvSpPr>
              <p:cNvPr id="21" name="Rounded Rectangle 20"/>
              <p:cNvSpPr/>
              <p:nvPr/>
            </p:nvSpPr>
            <p:spPr bwMode="auto">
              <a:xfrm rot="504696">
                <a:off x="-3048000" y="685800"/>
                <a:ext cx="1398494" cy="571500"/>
              </a:xfrm>
              <a:prstGeom prst="roundRect">
                <a:avLst/>
              </a:prstGeom>
              <a:solidFill>
                <a:sysClr val="window" lastClr="FFFFFF"/>
              </a:solidFill>
              <a:ln w="9525" cap="flat" cmpd="sng" algn="ctr">
                <a:solidFill>
                  <a:sysClr val="window" lastClr="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prstClr val="black"/>
                  </a:solidFill>
                  <a:effectLst/>
                  <a:uLnTx/>
                  <a:uFillTx/>
                  <a:latin typeface="Arial" charset="0"/>
                  <a:ea typeface="ＭＳ Ｐゴシック" pitchFamily="1" charset="-128"/>
                  <a:cs typeface="+mn-cs"/>
                </a:endParaRPr>
              </a:p>
            </p:txBody>
          </p:sp>
          <p:pic>
            <p:nvPicPr>
              <p:cNvPr id="22" name="Picture 2" descr="http://plan-egezondheid.be.178-208-48-194.yoolspreview.be/wp-content/uploads/nl-logo.jpg"/>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rot="585198">
                <a:off x="-2944906" y="794999"/>
                <a:ext cx="1188720" cy="30618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 name="Group 14"/>
            <p:cNvGrpSpPr/>
            <p:nvPr/>
          </p:nvGrpSpPr>
          <p:grpSpPr>
            <a:xfrm>
              <a:off x="6717164" y="4661746"/>
              <a:ext cx="1210295" cy="748148"/>
              <a:chOff x="5831908" y="4171640"/>
              <a:chExt cx="2899205" cy="1723409"/>
            </a:xfrm>
          </p:grpSpPr>
          <p:pic>
            <p:nvPicPr>
              <p:cNvPr id="19" name="Picture 2">
                <a:hlinkClick r:id="rId8"/>
              </p:cNvPr>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rot="21420000">
                <a:off x="5831908" y="4264528"/>
                <a:ext cx="2858496" cy="16305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2" descr="https://www.youtube.com/yt/brand/media/image/YouTube-logo-full_color.png"/>
              <p:cNvPicPr>
                <a:picLocks noChangeAspect="1" noChangeArrowheads="1"/>
              </p:cNvPicPr>
              <p:nvPr/>
            </p:nvPicPr>
            <p:blipFill>
              <a:blip r:embed="rId10" cstate="print">
                <a:extLst>
                  <a:ext uri="{28A0092B-C50C-407E-A947-70E740481C1C}">
                    <a14:useLocalDpi xmlns:a14="http://schemas.microsoft.com/office/drawing/2010/main"/>
                  </a:ext>
                </a:extLst>
              </a:blip>
              <a:srcRect/>
              <a:stretch>
                <a:fillRect/>
              </a:stretch>
            </p:blipFill>
            <p:spPr bwMode="auto">
              <a:xfrm>
                <a:off x="7702157" y="4171640"/>
                <a:ext cx="1028956" cy="64026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6" name="Group 15"/>
            <p:cNvGrpSpPr/>
            <p:nvPr/>
          </p:nvGrpSpPr>
          <p:grpSpPr>
            <a:xfrm>
              <a:off x="6508117" y="1944001"/>
              <a:ext cx="1398494" cy="571500"/>
              <a:chOff x="10530596" y="3239259"/>
              <a:chExt cx="1398494" cy="571500"/>
            </a:xfrm>
          </p:grpSpPr>
          <p:sp>
            <p:nvSpPr>
              <p:cNvPr id="17" name="Rounded Rectangle 16"/>
              <p:cNvSpPr/>
              <p:nvPr/>
            </p:nvSpPr>
            <p:spPr bwMode="auto">
              <a:xfrm rot="21321240">
                <a:off x="10530596" y="3239259"/>
                <a:ext cx="1398494" cy="571500"/>
              </a:xfrm>
              <a:prstGeom prst="roundRect">
                <a:avLst/>
              </a:prstGeom>
              <a:solidFill>
                <a:sysClr val="window" lastClr="FFFFFF"/>
              </a:solidFill>
              <a:ln w="9525" cap="flat" cmpd="sng" algn="ctr">
                <a:solidFill>
                  <a:sysClr val="window" lastClr="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prstClr val="black"/>
                  </a:solidFill>
                  <a:effectLst/>
                  <a:uLnTx/>
                  <a:uFillTx/>
                  <a:latin typeface="Arial" charset="0"/>
                  <a:ea typeface="ＭＳ Ｐゴシック" pitchFamily="1" charset="-128"/>
                  <a:cs typeface="+mn-cs"/>
                </a:endParaRPr>
              </a:p>
            </p:txBody>
          </p:sp>
          <p:pic>
            <p:nvPicPr>
              <p:cNvPr id="18" name="Picture 2" descr="Afbeeldingsresultaat voor sciensano"/>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rot="21268552">
                <a:off x="10584999" y="3340340"/>
                <a:ext cx="1306677" cy="273586"/>
              </a:xfrm>
              <a:prstGeom prst="rect">
                <a:avLst/>
              </a:prstGeom>
              <a:solidFill>
                <a:schemeClr val="bg1"/>
              </a:solidFill>
            </p:spPr>
          </p:pic>
        </p:grpSp>
      </p:grpSp>
    </p:spTree>
    <p:extLst>
      <p:ext uri="{BB962C8B-B14F-4D97-AF65-F5344CB8AC3E}">
        <p14:creationId xmlns:p14="http://schemas.microsoft.com/office/powerpoint/2010/main" val="4757880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46A9E28-214A-47AB-ABE9-626669EF1A23}"/>
              </a:ext>
            </a:extLst>
          </p:cNvPr>
          <p:cNvSpPr>
            <a:spLocks noGrp="1"/>
          </p:cNvSpPr>
          <p:nvPr>
            <p:ph type="ctrTitle"/>
          </p:nvPr>
        </p:nvSpPr>
        <p:spPr>
          <a:xfrm>
            <a:off x="1851213" y="2254801"/>
            <a:ext cx="8477955" cy="965399"/>
          </a:xfrm>
        </p:spPr>
        <p:txBody>
          <a:bodyPr/>
          <a:lstStyle/>
          <a:p>
            <a:r>
              <a:rPr lang="fr-BE" dirty="0" err="1">
                <a:effectLst>
                  <a:outerShdw blurRad="38100" dist="38100" dir="2700000" algn="tl">
                    <a:srgbClr val="000000">
                      <a:alpha val="43137"/>
                    </a:srgbClr>
                  </a:outerShdw>
                </a:effectLst>
              </a:rPr>
              <a:t>Q&amp;a</a:t>
            </a:r>
            <a:r>
              <a:rPr lang="fr-BE" dirty="0">
                <a:effectLst>
                  <a:outerShdw blurRad="38100" dist="38100" dir="2700000" algn="tl">
                    <a:srgbClr val="000000">
                      <a:alpha val="43137"/>
                    </a:srgbClr>
                  </a:outerShdw>
                </a:effectLst>
              </a:rPr>
              <a:t> </a:t>
            </a:r>
            <a:r>
              <a:rPr lang="fr-BE" dirty="0" err="1">
                <a:effectLst>
                  <a:outerShdw blurRad="38100" dist="38100" dir="2700000" algn="tl">
                    <a:srgbClr val="000000">
                      <a:alpha val="43137"/>
                    </a:srgbClr>
                  </a:outerShdw>
                </a:effectLst>
              </a:rPr>
              <a:t>backlog</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186467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nSpc>
                <a:spcPct val="200000"/>
              </a:lnSpc>
              <a:spcBef>
                <a:spcPct val="20000"/>
              </a:spcBef>
              <a:buClr>
                <a:srgbClr val="B2D235"/>
              </a:buClr>
              <a:defRPr/>
            </a:pPr>
            <a:r>
              <a:rPr lang="nl-BE" sz="2800" spc="100" dirty="0">
                <a:solidFill>
                  <a:prstClr val="white"/>
                </a:solidFill>
                <a:ea typeface="+mn-ea"/>
              </a:rPr>
              <a:t>Data transfer</a:t>
            </a:r>
            <a:endParaRPr kumimoji="0" lang="en-BE" sz="2800" b="1" i="0" u="none" strike="noStrike" kern="1200" cap="none" spc="100" normalizeH="0" baseline="0" noProof="0" dirty="0">
              <a:ln>
                <a:noFill/>
              </a:ln>
              <a:solidFill>
                <a:prstClr val="white"/>
              </a:solidFill>
              <a:effectLst/>
              <a:uLnTx/>
              <a:uFillTx/>
              <a:latin typeface="Arial"/>
              <a:ea typeface="+mn-ea"/>
              <a:cs typeface="Arial"/>
            </a:endParaRPr>
          </a:p>
        </p:txBody>
      </p:sp>
      <p:graphicFrame>
        <p:nvGraphicFramePr>
          <p:cNvPr id="5" name="Content Placeholder 8"/>
          <p:cNvGraphicFramePr>
            <a:graphicFrameLocks/>
          </p:cNvGraphicFramePr>
          <p:nvPr>
            <p:extLst>
              <p:ext uri="{D42A27DB-BD31-4B8C-83A1-F6EECF244321}">
                <p14:modId xmlns:p14="http://schemas.microsoft.com/office/powerpoint/2010/main" val="1406053457"/>
              </p:ext>
            </p:extLst>
          </p:nvPr>
        </p:nvGraphicFramePr>
        <p:xfrm>
          <a:off x="348342" y="1554590"/>
          <a:ext cx="11462657" cy="2567940"/>
        </p:xfrm>
        <a:graphic>
          <a:graphicData uri="http://schemas.openxmlformats.org/drawingml/2006/table">
            <a:tbl>
              <a:tblPr firstRow="1" bandRow="1">
                <a:tableStyleId>{5C22544A-7EE6-4342-B048-85BDC9FD1C3A}</a:tableStyleId>
              </a:tblPr>
              <a:tblGrid>
                <a:gridCol w="865316">
                  <a:extLst>
                    <a:ext uri="{9D8B030D-6E8A-4147-A177-3AD203B41FA5}">
                      <a16:colId xmlns:a16="http://schemas.microsoft.com/office/drawing/2014/main" val="1025559344"/>
                    </a:ext>
                  </a:extLst>
                </a:gridCol>
                <a:gridCol w="5151062">
                  <a:extLst>
                    <a:ext uri="{9D8B030D-6E8A-4147-A177-3AD203B41FA5}">
                      <a16:colId xmlns:a16="http://schemas.microsoft.com/office/drawing/2014/main" val="2714932952"/>
                    </a:ext>
                  </a:extLst>
                </a:gridCol>
                <a:gridCol w="5446279">
                  <a:extLst>
                    <a:ext uri="{9D8B030D-6E8A-4147-A177-3AD203B41FA5}">
                      <a16:colId xmlns:a16="http://schemas.microsoft.com/office/drawing/2014/main" val="3398955929"/>
                    </a:ext>
                  </a:extLst>
                </a:gridCol>
              </a:tblGrid>
              <a:tr h="240361">
                <a:tc>
                  <a:txBody>
                    <a:bodyPr/>
                    <a:lstStyle/>
                    <a:p>
                      <a:pPr algn="l"/>
                      <a:endParaRPr lang="fr-BE" dirty="0"/>
                    </a:p>
                  </a:txBody>
                  <a:tcPr/>
                </a:tc>
                <a:tc>
                  <a:txBody>
                    <a:bodyPr/>
                    <a:lstStyle/>
                    <a:p>
                      <a:r>
                        <a:rPr lang="fr-BE" dirty="0"/>
                        <a:t>Question</a:t>
                      </a:r>
                    </a:p>
                  </a:txBody>
                  <a:tcPr/>
                </a:tc>
                <a:tc>
                  <a:txBody>
                    <a:bodyPr/>
                    <a:lstStyle/>
                    <a:p>
                      <a:r>
                        <a:rPr lang="fr-BE" dirty="0" err="1"/>
                        <a:t>Answer</a:t>
                      </a:r>
                      <a:endParaRPr lang="fr-BE" dirty="0"/>
                    </a:p>
                  </a:txBody>
                  <a:tcPr/>
                </a:tc>
                <a:extLst>
                  <a:ext uri="{0D108BD9-81ED-4DB2-BD59-A6C34878D82A}">
                    <a16:rowId xmlns:a16="http://schemas.microsoft.com/office/drawing/2014/main" val="400855173"/>
                  </a:ext>
                </a:extLst>
              </a:tr>
              <a:tr h="690912">
                <a:tc>
                  <a:txBody>
                    <a:bodyPr/>
                    <a:lstStyle/>
                    <a:p>
                      <a:pPr algn="l" fontAlgn="t"/>
                      <a:r>
                        <a:rPr lang="fr-BE" sz="1200" kern="1200" dirty="0">
                          <a:solidFill>
                            <a:schemeClr val="dk1"/>
                          </a:solidFill>
                          <a:effectLst/>
                          <a:latin typeface="+mn-lt"/>
                          <a:ea typeface="+mn-ea"/>
                          <a:cs typeface="+mn-cs"/>
                        </a:rPr>
                        <a:t>Q1</a:t>
                      </a:r>
                    </a:p>
                  </a:txBody>
                  <a:tcPr marL="7620" marR="7620" marT="7620" marB="0"/>
                </a:tc>
                <a:tc>
                  <a:txBody>
                    <a:bodyPr/>
                    <a:lstStyle/>
                    <a:p>
                      <a:r>
                        <a:rPr lang="en-US" sz="1200" kern="1200" baseline="0" dirty="0">
                          <a:solidFill>
                            <a:schemeClr val="dk1"/>
                          </a:solidFill>
                          <a:effectLst/>
                          <a:latin typeface="+mn-lt"/>
                          <a:ea typeface="+mn-ea"/>
                          <a:cs typeface="+mn-cs"/>
                        </a:rPr>
                        <a:t>Correction of a submission - Can you explain how to update a registry already submitted first in the web app and then via </a:t>
                      </a:r>
                      <a:r>
                        <a:rPr lang="en-US" sz="1200" kern="1200" baseline="0" dirty="0" err="1">
                          <a:solidFill>
                            <a:schemeClr val="dk1"/>
                          </a:solidFill>
                          <a:effectLst/>
                          <a:latin typeface="+mn-lt"/>
                          <a:ea typeface="+mn-ea"/>
                          <a:cs typeface="+mn-cs"/>
                        </a:rPr>
                        <a:t>api</a:t>
                      </a:r>
                      <a:r>
                        <a:rPr lang="en-US" sz="1200" kern="1200" baseline="0" dirty="0">
                          <a:solidFill>
                            <a:schemeClr val="dk1"/>
                          </a:solidFill>
                          <a:effectLst/>
                          <a:latin typeface="+mn-lt"/>
                          <a:ea typeface="+mn-ea"/>
                          <a:cs typeface="+mn-cs"/>
                        </a:rPr>
                        <a:t>?</a:t>
                      </a:r>
                    </a:p>
                  </a:txBody>
                  <a:tcPr marL="7620" marR="7620" marT="7620" marB="0"/>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200" kern="1200" baseline="0" dirty="0">
                          <a:solidFill>
                            <a:schemeClr val="dk1"/>
                          </a:solidFill>
                          <a:effectLst/>
                          <a:latin typeface="+mn-lt"/>
                          <a:ea typeface="+mn-ea"/>
                          <a:cs typeface="+mn-cs"/>
                        </a:rPr>
                        <a:t>There are 2 ways to send a correction:</a:t>
                      </a:r>
                    </a:p>
                    <a:p>
                      <a:pPr marL="0" marR="0" lvl="0" indent="0" algn="l" defTabSz="457200" rtl="0" eaLnBrk="1" fontAlgn="b" latinLnBrk="0" hangingPunct="1">
                        <a:lnSpc>
                          <a:spcPct val="100000"/>
                        </a:lnSpc>
                        <a:spcBef>
                          <a:spcPts val="0"/>
                        </a:spcBef>
                        <a:spcAft>
                          <a:spcPts val="0"/>
                        </a:spcAft>
                        <a:buClrTx/>
                        <a:buSzTx/>
                        <a:buFontTx/>
                        <a:buNone/>
                        <a:tabLst/>
                        <a:defRPr/>
                      </a:pPr>
                      <a:endParaRPr lang="en-US" sz="1200" kern="1200" baseline="0" dirty="0">
                        <a:solidFill>
                          <a:schemeClr val="dk1"/>
                        </a:solidFill>
                        <a:effectLst/>
                        <a:latin typeface="+mn-lt"/>
                        <a:ea typeface="+mn-ea"/>
                        <a:cs typeface="+mn-cs"/>
                      </a:endParaRPr>
                    </a:p>
                    <a:p>
                      <a:pPr marL="0" marR="0" lvl="0" indent="0" algn="l" defTabSz="457200" rtl="0" eaLnBrk="1" fontAlgn="b" latinLnBrk="0" hangingPunct="1">
                        <a:lnSpc>
                          <a:spcPct val="100000"/>
                        </a:lnSpc>
                        <a:spcBef>
                          <a:spcPts val="0"/>
                        </a:spcBef>
                        <a:spcAft>
                          <a:spcPts val="0"/>
                        </a:spcAft>
                        <a:buClrTx/>
                        <a:buSzTx/>
                        <a:buFontTx/>
                        <a:buNone/>
                        <a:tabLst/>
                        <a:defRPr/>
                      </a:pPr>
                      <a:r>
                        <a:rPr lang="en-US" sz="1200" kern="1200" baseline="0" dirty="0">
                          <a:solidFill>
                            <a:schemeClr val="dk1"/>
                          </a:solidFill>
                          <a:effectLst/>
                          <a:latin typeface="+mn-lt"/>
                          <a:ea typeface="+mn-ea"/>
                          <a:cs typeface="+mn-cs"/>
                        </a:rPr>
                        <a:t>- Preferred way: Send the complete record again. The latest version will be considered the correct version. It doesn’t matter via which way the record is sent, the latest send record (based on the business key) will be indicated as the current active record.</a:t>
                      </a:r>
                      <a:br>
                        <a:rPr lang="en-US" sz="1200" kern="1200" baseline="0" dirty="0">
                          <a:solidFill>
                            <a:schemeClr val="dk1"/>
                          </a:solidFill>
                          <a:effectLst/>
                          <a:latin typeface="+mn-lt"/>
                          <a:ea typeface="+mn-ea"/>
                          <a:cs typeface="+mn-cs"/>
                        </a:rPr>
                      </a:br>
                      <a:endParaRPr lang="en-US" sz="1200" kern="1200" baseline="0" dirty="0">
                        <a:solidFill>
                          <a:schemeClr val="dk1"/>
                        </a:solidFill>
                        <a:effectLst/>
                        <a:latin typeface="+mn-lt"/>
                        <a:ea typeface="+mn-ea"/>
                        <a:cs typeface="+mn-cs"/>
                      </a:endParaRPr>
                    </a:p>
                    <a:p>
                      <a:pPr marL="0" marR="0" lvl="0" indent="0" algn="l" defTabSz="457200" rtl="0" eaLnBrk="1" fontAlgn="b" latinLnBrk="0" hangingPunct="1">
                        <a:lnSpc>
                          <a:spcPct val="100000"/>
                        </a:lnSpc>
                        <a:spcBef>
                          <a:spcPts val="0"/>
                        </a:spcBef>
                        <a:spcAft>
                          <a:spcPts val="0"/>
                        </a:spcAft>
                        <a:buClrTx/>
                        <a:buSzTx/>
                        <a:buFontTx/>
                        <a:buNone/>
                        <a:tabLst/>
                        <a:defRPr/>
                      </a:pPr>
                      <a:r>
                        <a:rPr lang="en-US" sz="1200" kern="1200" baseline="0" dirty="0">
                          <a:solidFill>
                            <a:schemeClr val="dk1"/>
                          </a:solidFill>
                          <a:effectLst/>
                          <a:latin typeface="+mn-lt"/>
                          <a:ea typeface="+mn-ea"/>
                          <a:cs typeface="+mn-cs"/>
                        </a:rPr>
                        <a:t>- You can also use the correction form. Based on the business key a correction can be sent. Be aware, only 3 fields can be corrected with 1 correction form. If multiple fields need to be corrected, please send the complete record again.</a:t>
                      </a:r>
                      <a:br>
                        <a:rPr lang="en-US" sz="1200" kern="1200" baseline="0" dirty="0">
                          <a:solidFill>
                            <a:schemeClr val="dk1"/>
                          </a:solidFill>
                          <a:effectLst/>
                          <a:latin typeface="+mn-lt"/>
                          <a:ea typeface="+mn-ea"/>
                          <a:cs typeface="+mn-cs"/>
                        </a:rPr>
                      </a:br>
                      <a:r>
                        <a:rPr lang="en-US" sz="1200" kern="1200" baseline="0" dirty="0">
                          <a:solidFill>
                            <a:schemeClr val="dk1"/>
                          </a:solidFill>
                          <a:effectLst/>
                          <a:latin typeface="+mn-lt"/>
                          <a:ea typeface="+mn-ea"/>
                          <a:cs typeface="+mn-cs"/>
                        </a:rPr>
                        <a:t>Please consult </a:t>
                      </a:r>
                      <a:r>
                        <a:rPr lang="en-US" sz="1200" kern="1200" baseline="0" dirty="0">
                          <a:solidFill>
                            <a:schemeClr val="dk1"/>
                          </a:solidFill>
                          <a:effectLst/>
                          <a:latin typeface="+mn-lt"/>
                          <a:ea typeface="+mn-ea"/>
                          <a:cs typeface="+mn-cs"/>
                          <a:hlinkClick r:id="rId3"/>
                        </a:rPr>
                        <a:t>https://docs.healthdata.be/documentation/hd4dp-v2-health-data-data-providers/send-correction-registration</a:t>
                      </a:r>
                      <a:r>
                        <a:rPr lang="en-US" sz="1200" kern="1200" baseline="0" dirty="0">
                          <a:solidFill>
                            <a:schemeClr val="dk1"/>
                          </a:solidFill>
                          <a:effectLst/>
                          <a:latin typeface="+mn-lt"/>
                          <a:ea typeface="+mn-ea"/>
                          <a:cs typeface="+mn-cs"/>
                        </a:rPr>
                        <a:t>.</a:t>
                      </a:r>
                    </a:p>
                  </a:txBody>
                  <a:tcPr marL="7620" marR="7620" marT="7620" marB="0"/>
                </a:tc>
                <a:extLst>
                  <a:ext uri="{0D108BD9-81ED-4DB2-BD59-A6C34878D82A}">
                    <a16:rowId xmlns:a16="http://schemas.microsoft.com/office/drawing/2014/main" val="1955356711"/>
                  </a:ext>
                </a:extLst>
              </a:tr>
            </a:tbl>
          </a:graphicData>
        </a:graphic>
      </p:graphicFrame>
    </p:spTree>
    <p:extLst>
      <p:ext uri="{BB962C8B-B14F-4D97-AF65-F5344CB8AC3E}">
        <p14:creationId xmlns:p14="http://schemas.microsoft.com/office/powerpoint/2010/main" val="14072525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46A9E28-214A-47AB-ABE9-626669EF1A23}"/>
              </a:ext>
            </a:extLst>
          </p:cNvPr>
          <p:cNvSpPr>
            <a:spLocks noGrp="1"/>
          </p:cNvSpPr>
          <p:nvPr>
            <p:ph type="ctrTitle"/>
          </p:nvPr>
        </p:nvSpPr>
        <p:spPr>
          <a:xfrm>
            <a:off x="1851213" y="2254801"/>
            <a:ext cx="8477955" cy="965399"/>
          </a:xfrm>
        </p:spPr>
        <p:txBody>
          <a:bodyPr/>
          <a:lstStyle/>
          <a:p>
            <a:r>
              <a:rPr lang="fr-BE" dirty="0" err="1">
                <a:effectLst>
                  <a:outerShdw blurRad="38100" dist="38100" dir="2700000" algn="tl">
                    <a:srgbClr val="000000">
                      <a:alpha val="43137"/>
                    </a:srgbClr>
                  </a:outerShdw>
                </a:effectLst>
              </a:rPr>
              <a:t>Technical</a:t>
            </a:r>
            <a:r>
              <a:rPr lang="fr-BE" dirty="0">
                <a:effectLst>
                  <a:outerShdw blurRad="38100" dist="38100" dir="2700000" algn="tl">
                    <a:srgbClr val="000000">
                      <a:alpha val="43137"/>
                    </a:srgbClr>
                  </a:outerShdw>
                </a:effectLst>
              </a:rPr>
              <a:t> </a:t>
            </a:r>
            <a:r>
              <a:rPr lang="fr-BE" dirty="0" err="1">
                <a:effectLst>
                  <a:outerShdw blurRad="38100" dist="38100" dir="2700000" algn="tl">
                    <a:srgbClr val="000000">
                      <a:alpha val="43137"/>
                    </a:srgbClr>
                  </a:outerShdw>
                </a:effectLst>
              </a:rPr>
              <a:t>problems</a:t>
            </a:r>
            <a:r>
              <a:rPr lang="fr-BE" dirty="0">
                <a:effectLst>
                  <a:outerShdw blurRad="38100" dist="38100" dir="2700000" algn="tl">
                    <a:srgbClr val="000000">
                      <a:alpha val="43137"/>
                    </a:srgbClr>
                  </a:outerShdw>
                </a:effectLst>
              </a:rPr>
              <a:t> 4/10</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84883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A7FDB-DDB5-0800-D7A2-E8D3951CEA9D}"/>
              </a:ext>
            </a:extLst>
          </p:cNvPr>
          <p:cNvSpPr>
            <a:spLocks noGrp="1"/>
          </p:cNvSpPr>
          <p:nvPr>
            <p:ph type="title"/>
          </p:nvPr>
        </p:nvSpPr>
        <p:spPr/>
        <p:txBody>
          <a:bodyPr/>
          <a:lstStyle/>
          <a:p>
            <a:r>
              <a:rPr lang="en-US" dirty="0"/>
              <a:t>Technical Problems 4/10</a:t>
            </a:r>
          </a:p>
        </p:txBody>
      </p:sp>
      <p:sp>
        <p:nvSpPr>
          <p:cNvPr id="3" name="Content Placeholder 2">
            <a:extLst>
              <a:ext uri="{FF2B5EF4-FFF2-40B4-BE49-F238E27FC236}">
                <a16:creationId xmlns:a16="http://schemas.microsoft.com/office/drawing/2014/main" id="{89D15251-A46A-64BE-2F22-14B32E57175C}"/>
              </a:ext>
            </a:extLst>
          </p:cNvPr>
          <p:cNvSpPr>
            <a:spLocks noGrp="1"/>
          </p:cNvSpPr>
          <p:nvPr>
            <p:ph idx="1"/>
          </p:nvPr>
        </p:nvSpPr>
        <p:spPr>
          <a:xfrm>
            <a:off x="343667" y="1380931"/>
            <a:ext cx="4060381" cy="4376057"/>
          </a:xfrm>
          <a:ln>
            <a:solidFill>
              <a:schemeClr val="tx1"/>
            </a:solidFill>
            <a:extLst>
              <a:ext uri="{C807C97D-BFC1-408E-A445-0C87EB9F89A2}">
                <ask:lineSketchStyleProps xmlns:ask="http://schemas.microsoft.com/office/drawing/2018/sketchyshapes">
                  <ask:type>
                    <ask:lineSketchNone/>
                  </ask:type>
                </ask:lineSketchStyleProps>
              </a:ext>
            </a:extLst>
          </a:ln>
        </p:spPr>
        <p:txBody>
          <a:bodyPr/>
          <a:lstStyle/>
          <a:p>
            <a:r>
              <a:rPr lang="en-US" b="1" dirty="0"/>
              <a:t>Problem Statement:</a:t>
            </a:r>
          </a:p>
          <a:p>
            <a:pPr marL="342900" indent="-342900">
              <a:buFont typeface="Arial" panose="020B0604020202020204" pitchFamily="34" charset="0"/>
              <a:buChar char="•"/>
            </a:pPr>
            <a:r>
              <a:rPr lang="en-US" dirty="0"/>
              <a:t>General technical issues across applications and network</a:t>
            </a:r>
          </a:p>
          <a:p>
            <a:pPr marL="342900" indent="-342900">
              <a:buFont typeface="Arial" panose="020B0604020202020204" pitchFamily="34" charset="0"/>
              <a:buChar char="•"/>
            </a:pPr>
            <a:r>
              <a:rPr lang="en-US" dirty="0"/>
              <a:t>Duration: 1.5 weeks</a:t>
            </a:r>
          </a:p>
        </p:txBody>
      </p:sp>
      <p:sp>
        <p:nvSpPr>
          <p:cNvPr id="4" name="Content Placeholder 2">
            <a:extLst>
              <a:ext uri="{FF2B5EF4-FFF2-40B4-BE49-F238E27FC236}">
                <a16:creationId xmlns:a16="http://schemas.microsoft.com/office/drawing/2014/main" id="{2A434A95-5767-2C8E-C940-3C52E7EB7339}"/>
              </a:ext>
            </a:extLst>
          </p:cNvPr>
          <p:cNvSpPr txBox="1">
            <a:spLocks/>
          </p:cNvSpPr>
          <p:nvPr/>
        </p:nvSpPr>
        <p:spPr>
          <a:xfrm>
            <a:off x="4599991" y="1390261"/>
            <a:ext cx="7201677" cy="5162938"/>
          </a:xfrm>
          <a:prstGeom prst="rect">
            <a:avLst/>
          </a:prstGeom>
          <a:ln>
            <a:solidFill>
              <a:schemeClr val="tx1"/>
            </a:solidFill>
            <a:extLst>
              <a:ext uri="{C807C97D-BFC1-408E-A445-0C87EB9F89A2}">
                <ask:lineSketchStyleProps xmlns:ask="http://schemas.microsoft.com/office/drawing/2018/sketchyshapes">
                  <ask:type>
                    <ask:lineSketchNone/>
                  </ask:type>
                </ask:lineSketchStyleProps>
              </a:ext>
            </a:extLst>
          </a:ln>
        </p:spPr>
        <p:txBody>
          <a:bodyPr vert="horz" lIns="91440" tIns="45720" rIns="91440" bIns="45720" rtlCol="0">
            <a:normAutofit/>
          </a:bodyPr>
          <a:lstStyle>
            <a:lvl1pPr marL="0" indent="0" algn="l" defTabSz="457200" rtl="0" eaLnBrk="1" latinLnBrk="0" hangingPunct="1">
              <a:lnSpc>
                <a:spcPts val="2750"/>
              </a:lnSpc>
              <a:spcBef>
                <a:spcPct val="20000"/>
              </a:spcBef>
              <a:buClr>
                <a:schemeClr val="accent2"/>
              </a:buClr>
              <a:buFontTx/>
              <a:buNone/>
              <a:defRPr sz="2000" b="0" kern="1200" spc="30" baseline="0">
                <a:solidFill>
                  <a:schemeClr val="tx2"/>
                </a:solidFill>
                <a:latin typeface="Arial" panose="020B0604020202020204"/>
                <a:ea typeface="+mn-ea"/>
                <a:cs typeface="Arial" panose="020B0604020202020204"/>
              </a:defRPr>
            </a:lvl1pPr>
            <a:lvl2pPr marL="360045" indent="-179705" algn="l" defTabSz="541655" rtl="0" eaLnBrk="1" latinLnBrk="0" hangingPunct="1">
              <a:spcBef>
                <a:spcPct val="20000"/>
              </a:spcBef>
              <a:buClr>
                <a:schemeClr val="accent2"/>
              </a:buClr>
              <a:buFont typeface="Arial" panose="020B0604020202020204"/>
              <a:buChar char="•"/>
              <a:defRPr sz="2000" kern="1200">
                <a:solidFill>
                  <a:srgbClr val="58595B"/>
                </a:solidFill>
                <a:latin typeface="Arial" panose="020B0604020202020204"/>
                <a:ea typeface="+mn-ea"/>
                <a:cs typeface="Arial" panose="020B0604020202020204"/>
              </a:defRPr>
            </a:lvl2pPr>
            <a:lvl3pPr marL="539750" indent="-179705" algn="l" defTabSz="457200" rtl="0" eaLnBrk="1" latinLnBrk="0" hangingPunct="1">
              <a:spcBef>
                <a:spcPct val="20000"/>
              </a:spcBef>
              <a:buClr>
                <a:schemeClr val="accent2"/>
              </a:buClr>
              <a:buFont typeface="Arial" panose="020B0604020202020204" pitchFamily="34" charset="0"/>
              <a:buChar char="•"/>
              <a:defRPr sz="1800" kern="1200">
                <a:solidFill>
                  <a:srgbClr val="58595B"/>
                </a:solidFill>
                <a:latin typeface="Arial" panose="020B0604020202020204"/>
                <a:ea typeface="+mn-ea"/>
                <a:cs typeface="Arial" panose="020B0604020202020204"/>
              </a:defRPr>
            </a:lvl3pPr>
            <a:lvl4pPr marL="720090" indent="-179705" algn="l" defTabSz="457200" rtl="0" eaLnBrk="1" latinLnBrk="0" hangingPunct="1">
              <a:spcBef>
                <a:spcPct val="20000"/>
              </a:spcBef>
              <a:buClr>
                <a:schemeClr val="accent2"/>
              </a:buClr>
              <a:buFont typeface="Arial" panose="020B0604020202020204"/>
              <a:buChar char="•"/>
              <a:defRPr sz="1600" kern="1200">
                <a:solidFill>
                  <a:srgbClr val="58595B"/>
                </a:solidFill>
                <a:latin typeface="Arial" panose="020B0604020202020204"/>
                <a:ea typeface="+mn-ea"/>
                <a:cs typeface="Arial" panose="020B0604020202020204"/>
              </a:defRPr>
            </a:lvl4pPr>
            <a:lvl5pPr marL="899795" indent="-179705" algn="l" defTabSz="457200" rtl="0" eaLnBrk="1" latinLnBrk="0" hangingPunct="1">
              <a:spcBef>
                <a:spcPct val="20000"/>
              </a:spcBef>
              <a:buClr>
                <a:schemeClr val="accent2"/>
              </a:buClr>
              <a:buFont typeface="Arial" panose="020B0604020202020204"/>
              <a:buChar char="•"/>
              <a:defRPr sz="1600" kern="1200">
                <a:solidFill>
                  <a:srgbClr val="58595B"/>
                </a:solidFill>
                <a:latin typeface="Arial" panose="020B0604020202020204"/>
                <a:ea typeface="+mn-ea"/>
                <a:cs typeface="Arial" panose="020B0604020202020204"/>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r>
              <a:rPr lang="en-US" b="1" dirty="0"/>
              <a:t>Impacted services:</a:t>
            </a:r>
          </a:p>
          <a:p>
            <a:pPr marL="342900" indent="-342900">
              <a:buFont typeface="Arial" panose="020B0604020202020204" pitchFamily="34" charset="0"/>
              <a:buChar char="•"/>
            </a:pPr>
            <a:r>
              <a:rPr lang="en-US" dirty="0" err="1"/>
              <a:t>Healthstat</a:t>
            </a:r>
            <a:r>
              <a:rPr lang="en-US" dirty="0"/>
              <a:t> v3, HD4DP2 Online Acceptance Environment, HD4DP2 Demo environment, SSO &amp; the Project Delivery Pipeline</a:t>
            </a:r>
          </a:p>
          <a:p>
            <a:r>
              <a:rPr lang="en-US" b="1" dirty="0"/>
              <a:t>Solution:</a:t>
            </a:r>
          </a:p>
          <a:p>
            <a:pPr marL="342900" indent="-342900">
              <a:buFont typeface="Arial" panose="020B0604020202020204" pitchFamily="34" charset="0"/>
              <a:buChar char="•"/>
            </a:pPr>
            <a:r>
              <a:rPr lang="en-US" dirty="0"/>
              <a:t>Set-up temporary secondary environment and migrate the databases. Test and validate all services use cases to ensure we could resume services as normal. </a:t>
            </a:r>
          </a:p>
          <a:p>
            <a:r>
              <a:rPr lang="en-US" b="1" dirty="0"/>
              <a:t>Next Steps:</a:t>
            </a:r>
          </a:p>
          <a:p>
            <a:pPr marL="457200" indent="-457200">
              <a:buFont typeface="+mj-lt"/>
              <a:buAutoNum type="arabicPeriod"/>
            </a:pPr>
            <a:r>
              <a:rPr lang="en-US" dirty="0"/>
              <a:t>Investigate root cause and work towards resuming services in the primary environment</a:t>
            </a:r>
          </a:p>
          <a:p>
            <a:pPr marL="457200" indent="-457200">
              <a:buFont typeface="+mj-lt"/>
              <a:buAutoNum type="arabicPeriod"/>
            </a:pPr>
            <a:r>
              <a:rPr lang="en-US" dirty="0"/>
              <a:t>Business Impact Assessment (BIA) to ensure future Business Continuity of HD Services</a:t>
            </a:r>
          </a:p>
        </p:txBody>
      </p:sp>
    </p:spTree>
    <p:extLst>
      <p:ext uri="{BB962C8B-B14F-4D97-AF65-F5344CB8AC3E}">
        <p14:creationId xmlns:p14="http://schemas.microsoft.com/office/powerpoint/2010/main" val="1800225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A7FDB-DDB5-0800-D7A2-E8D3951CEA9D}"/>
              </a:ext>
            </a:extLst>
          </p:cNvPr>
          <p:cNvSpPr>
            <a:spLocks noGrp="1"/>
          </p:cNvSpPr>
          <p:nvPr>
            <p:ph type="title"/>
          </p:nvPr>
        </p:nvSpPr>
        <p:spPr/>
        <p:txBody>
          <a:bodyPr/>
          <a:lstStyle/>
          <a:p>
            <a:r>
              <a:rPr lang="en-US" dirty="0"/>
              <a:t>STATUS</a:t>
            </a:r>
          </a:p>
        </p:txBody>
      </p:sp>
      <p:sp>
        <p:nvSpPr>
          <p:cNvPr id="6" name="Content Placeholder 5">
            <a:extLst>
              <a:ext uri="{FF2B5EF4-FFF2-40B4-BE49-F238E27FC236}">
                <a16:creationId xmlns:a16="http://schemas.microsoft.com/office/drawing/2014/main" id="{127A06D0-A998-3928-1BD0-1480099F71AA}"/>
              </a:ext>
            </a:extLst>
          </p:cNvPr>
          <p:cNvSpPr>
            <a:spLocks noGrp="1"/>
          </p:cNvSpPr>
          <p:nvPr>
            <p:ph idx="1"/>
          </p:nvPr>
        </p:nvSpPr>
        <p:spPr>
          <a:xfrm>
            <a:off x="307910" y="1689081"/>
            <a:ext cx="11354701" cy="3854469"/>
          </a:xfrm>
        </p:spPr>
        <p:txBody>
          <a:bodyPr/>
          <a:lstStyle/>
          <a:p>
            <a:pPr marL="342900" indent="-342900">
              <a:buFont typeface="Arial" panose="020B0604020202020204" pitchFamily="34" charset="0"/>
              <a:buChar char="•"/>
            </a:pPr>
            <a:r>
              <a:rPr lang="en-US" dirty="0"/>
              <a:t>All impacted services are available once again</a:t>
            </a:r>
          </a:p>
          <a:p>
            <a:pPr marL="342900" indent="-342900">
              <a:buFont typeface="Arial" panose="020B0604020202020204" pitchFamily="34" charset="0"/>
              <a:buChar char="•"/>
            </a:pPr>
            <a:r>
              <a:rPr lang="en-US" dirty="0"/>
              <a:t>Quality Assurance teams continue validating functional and use cases</a:t>
            </a:r>
          </a:p>
          <a:p>
            <a:pPr marL="342900" indent="-342900">
              <a:buFont typeface="Arial" panose="020B0604020202020204" pitchFamily="34" charset="0"/>
              <a:buChar char="•"/>
            </a:pPr>
            <a:r>
              <a:rPr lang="en-US" dirty="0"/>
              <a:t>Root Cause Analysis ongoing</a:t>
            </a:r>
          </a:p>
          <a:p>
            <a:pPr marL="342900" indent="-342900">
              <a:buFont typeface="Arial" panose="020B0604020202020204" pitchFamily="34" charset="0"/>
              <a:buChar char="•"/>
            </a:pPr>
            <a:r>
              <a:rPr lang="en-US" dirty="0"/>
              <a:t>Technical teams started to work on resuming the services in the primary environment</a:t>
            </a:r>
          </a:p>
        </p:txBody>
      </p:sp>
    </p:spTree>
    <p:extLst>
      <p:ext uri="{BB962C8B-B14F-4D97-AF65-F5344CB8AC3E}">
        <p14:creationId xmlns:p14="http://schemas.microsoft.com/office/powerpoint/2010/main" val="1254061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46A9E28-214A-47AB-ABE9-626669EF1A23}"/>
              </a:ext>
            </a:extLst>
          </p:cNvPr>
          <p:cNvSpPr>
            <a:spLocks noGrp="1"/>
          </p:cNvSpPr>
          <p:nvPr>
            <p:ph type="ctrTitle"/>
          </p:nvPr>
        </p:nvSpPr>
        <p:spPr>
          <a:xfrm>
            <a:off x="1851213" y="2254801"/>
            <a:ext cx="8477955" cy="965399"/>
          </a:xfrm>
        </p:spPr>
        <p:txBody>
          <a:bodyPr/>
          <a:lstStyle/>
          <a:p>
            <a:r>
              <a:rPr lang="fr-BE" dirty="0">
                <a:effectLst>
                  <a:outerShdw blurRad="38100" dist="38100" dir="2700000" algn="tl">
                    <a:srgbClr val="000000">
                      <a:alpha val="43137"/>
                    </a:srgbClr>
                  </a:outerShdw>
                </a:effectLst>
              </a:rPr>
              <a:t>HD4DP2 </a:t>
            </a:r>
            <a:r>
              <a:rPr lang="fr-BE" dirty="0" err="1">
                <a:effectLst>
                  <a:outerShdw blurRad="38100" dist="38100" dir="2700000" algn="tl">
                    <a:srgbClr val="000000">
                      <a:alpha val="43137"/>
                    </a:srgbClr>
                  </a:outerShdw>
                </a:effectLst>
              </a:rPr>
              <a:t>Metrics</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302933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nSpc>
                <a:spcPct val="200000"/>
              </a:lnSpc>
              <a:spcBef>
                <a:spcPct val="20000"/>
              </a:spcBef>
              <a:buClr>
                <a:srgbClr val="B2D235"/>
              </a:buClr>
              <a:defRPr/>
            </a:pPr>
            <a:r>
              <a:rPr lang="fr-BE" sz="2400" dirty="0"/>
              <a:t>HD4DP2 </a:t>
            </a:r>
            <a:r>
              <a:rPr lang="fr-BE" sz="2400" dirty="0" err="1"/>
              <a:t>Metrics</a:t>
            </a:r>
            <a:r>
              <a:rPr lang="fr-BE" sz="2400" dirty="0"/>
              <a:t> (as of 12/10</a:t>
            </a:r>
            <a:r>
              <a:rPr lang="fr-BE" dirty="0"/>
              <a:t>)</a:t>
            </a:r>
            <a:endParaRPr kumimoji="0" lang="en-BE" sz="2800" b="1" i="0" u="none" strike="noStrike" kern="1200" cap="none" spc="100" normalizeH="0" baseline="0" noProof="0" dirty="0">
              <a:ln>
                <a:noFill/>
              </a:ln>
              <a:solidFill>
                <a:prstClr val="white"/>
              </a:solidFill>
              <a:effectLst/>
              <a:uLnTx/>
              <a:uFillTx/>
              <a:latin typeface="Arial"/>
              <a:ea typeface="+mn-ea"/>
              <a:cs typeface="Arial"/>
            </a:endParaRPr>
          </a:p>
        </p:txBody>
      </p:sp>
      <p:graphicFrame>
        <p:nvGraphicFramePr>
          <p:cNvPr id="5" name="Content Placeholder 8"/>
          <p:cNvGraphicFramePr>
            <a:graphicFrameLocks/>
          </p:cNvGraphicFramePr>
          <p:nvPr>
            <p:extLst>
              <p:ext uri="{D42A27DB-BD31-4B8C-83A1-F6EECF244321}">
                <p14:modId xmlns:p14="http://schemas.microsoft.com/office/powerpoint/2010/main" val="3715966680"/>
              </p:ext>
            </p:extLst>
          </p:nvPr>
        </p:nvGraphicFramePr>
        <p:xfrm>
          <a:off x="348342" y="1554589"/>
          <a:ext cx="11462657" cy="3178775"/>
        </p:xfrm>
        <a:graphic>
          <a:graphicData uri="http://schemas.openxmlformats.org/drawingml/2006/table">
            <a:tbl>
              <a:tblPr firstRow="1" bandRow="1">
                <a:tableStyleId>{5C22544A-7EE6-4342-B048-85BDC9FD1C3A}</a:tableStyleId>
              </a:tblPr>
              <a:tblGrid>
                <a:gridCol w="865316">
                  <a:extLst>
                    <a:ext uri="{9D8B030D-6E8A-4147-A177-3AD203B41FA5}">
                      <a16:colId xmlns:a16="http://schemas.microsoft.com/office/drawing/2014/main" val="1025559344"/>
                    </a:ext>
                  </a:extLst>
                </a:gridCol>
                <a:gridCol w="5151062">
                  <a:extLst>
                    <a:ext uri="{9D8B030D-6E8A-4147-A177-3AD203B41FA5}">
                      <a16:colId xmlns:a16="http://schemas.microsoft.com/office/drawing/2014/main" val="2714932952"/>
                    </a:ext>
                  </a:extLst>
                </a:gridCol>
                <a:gridCol w="5446279">
                  <a:extLst>
                    <a:ext uri="{9D8B030D-6E8A-4147-A177-3AD203B41FA5}">
                      <a16:colId xmlns:a16="http://schemas.microsoft.com/office/drawing/2014/main" val="3398955929"/>
                    </a:ext>
                  </a:extLst>
                </a:gridCol>
              </a:tblGrid>
              <a:tr h="589145">
                <a:tc>
                  <a:txBody>
                    <a:bodyPr/>
                    <a:lstStyle/>
                    <a:p>
                      <a:pPr algn="l"/>
                      <a:endParaRPr lang="fr-BE" dirty="0"/>
                    </a:p>
                  </a:txBody>
                  <a:tcPr/>
                </a:tc>
                <a:tc>
                  <a:txBody>
                    <a:bodyPr/>
                    <a:lstStyle/>
                    <a:p>
                      <a:r>
                        <a:rPr lang="fr-BE" dirty="0" err="1"/>
                        <a:t>Metric</a:t>
                      </a:r>
                      <a:endParaRPr lang="fr-BE" dirty="0"/>
                    </a:p>
                  </a:txBody>
                  <a:tcPr/>
                </a:tc>
                <a:tc>
                  <a:txBody>
                    <a:bodyPr/>
                    <a:lstStyle/>
                    <a:p>
                      <a:r>
                        <a:rPr lang="fr-BE" dirty="0"/>
                        <a:t>Count</a:t>
                      </a:r>
                    </a:p>
                  </a:txBody>
                  <a:tcPr/>
                </a:tc>
                <a:extLst>
                  <a:ext uri="{0D108BD9-81ED-4DB2-BD59-A6C34878D82A}">
                    <a16:rowId xmlns:a16="http://schemas.microsoft.com/office/drawing/2014/main" val="400855173"/>
                  </a:ext>
                </a:extLst>
              </a:tr>
              <a:tr h="1699111">
                <a:tc>
                  <a:txBody>
                    <a:bodyPr/>
                    <a:lstStyle/>
                    <a:p>
                      <a:pPr algn="l" fontAlgn="t"/>
                      <a:endParaRPr lang="fr-BE" sz="1200" kern="1200" dirty="0">
                        <a:solidFill>
                          <a:schemeClr val="dk1"/>
                        </a:solidFill>
                        <a:effectLst/>
                        <a:latin typeface="+mn-lt"/>
                        <a:ea typeface="+mn-ea"/>
                        <a:cs typeface="+mn-cs"/>
                      </a:endParaRPr>
                    </a:p>
                  </a:txBody>
                  <a:tcPr marL="7620" marR="7620" marT="7620" marB="0"/>
                </a:tc>
                <a:tc>
                  <a:txBody>
                    <a:bodyPr/>
                    <a:lstStyle/>
                    <a:p>
                      <a:pPr algn="l" fontAlgn="b"/>
                      <a:r>
                        <a:rPr lang="en-US" sz="1600" kern="1200" baseline="0" dirty="0">
                          <a:solidFill>
                            <a:schemeClr val="dk1"/>
                          </a:solidFill>
                          <a:effectLst/>
                          <a:latin typeface="+mn-lt"/>
                          <a:ea typeface="+mn-ea"/>
                          <a:cs typeface="+mn-cs"/>
                        </a:rPr>
                        <a:t>No updated metrics available</a:t>
                      </a:r>
                    </a:p>
                  </a:txBody>
                  <a:tcPr marL="7620" marR="7620" marT="7620" marB="0"/>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endParaRPr lang="en-US" sz="1700" kern="1200" baseline="0" dirty="0">
                        <a:solidFill>
                          <a:srgbClr val="00B050"/>
                        </a:solidFill>
                        <a:effectLst/>
                        <a:latin typeface="+mn-lt"/>
                        <a:ea typeface="+mn-ea"/>
                        <a:cs typeface="+mn-cs"/>
                      </a:endParaRPr>
                    </a:p>
                  </a:txBody>
                  <a:tcPr marL="7620" marR="7620" marT="7620" marB="0"/>
                </a:tc>
                <a:extLst>
                  <a:ext uri="{0D108BD9-81ED-4DB2-BD59-A6C34878D82A}">
                    <a16:rowId xmlns:a16="http://schemas.microsoft.com/office/drawing/2014/main" val="1955356711"/>
                  </a:ext>
                </a:extLst>
              </a:tr>
              <a:tr h="890519">
                <a:tc>
                  <a:txBody>
                    <a:bodyPr/>
                    <a:lstStyle/>
                    <a:p>
                      <a:pPr algn="l" fontAlgn="t"/>
                      <a:endParaRPr lang="fr-BE" sz="1200" kern="1200" dirty="0">
                        <a:solidFill>
                          <a:schemeClr val="dk1"/>
                        </a:solidFill>
                        <a:effectLst/>
                        <a:latin typeface="+mn-lt"/>
                        <a:ea typeface="+mn-ea"/>
                        <a:cs typeface="+mn-cs"/>
                      </a:endParaRPr>
                    </a:p>
                  </a:txBody>
                  <a:tcPr marL="7620" marR="7620" marT="7620" marB="0"/>
                </a:tc>
                <a:tc>
                  <a:txBody>
                    <a:bodyPr/>
                    <a:lstStyle/>
                    <a:p>
                      <a:pPr algn="l" fontAlgn="b"/>
                      <a:endParaRPr lang="en-US" sz="1600" kern="1200" baseline="0" dirty="0">
                        <a:solidFill>
                          <a:schemeClr val="dk1"/>
                        </a:solidFill>
                        <a:effectLst/>
                        <a:latin typeface="+mn-lt"/>
                        <a:ea typeface="+mn-ea"/>
                        <a:cs typeface="+mn-cs"/>
                      </a:endParaRPr>
                    </a:p>
                  </a:txBody>
                  <a:tcPr marL="7620" marR="7620" marT="7620" marB="0"/>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endParaRPr lang="en-US" sz="1700" kern="1200" baseline="0" dirty="0">
                        <a:solidFill>
                          <a:srgbClr val="00B050"/>
                        </a:solidFill>
                        <a:effectLst/>
                        <a:latin typeface="+mn-lt"/>
                        <a:ea typeface="+mn-ea"/>
                        <a:cs typeface="+mn-cs"/>
                      </a:endParaRPr>
                    </a:p>
                  </a:txBody>
                  <a:tcPr marL="7620" marR="7620" marT="7620" marB="0"/>
                </a:tc>
                <a:extLst>
                  <a:ext uri="{0D108BD9-81ED-4DB2-BD59-A6C34878D82A}">
                    <a16:rowId xmlns:a16="http://schemas.microsoft.com/office/drawing/2014/main" val="281410430"/>
                  </a:ext>
                </a:extLst>
              </a:tr>
            </a:tbl>
          </a:graphicData>
        </a:graphic>
      </p:graphicFrame>
    </p:spTree>
    <p:extLst>
      <p:ext uri="{BB962C8B-B14F-4D97-AF65-F5344CB8AC3E}">
        <p14:creationId xmlns:p14="http://schemas.microsoft.com/office/powerpoint/2010/main" val="35664603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C_theme">
  <a:themeElements>
    <a:clrScheme name="SC_colors">
      <a:dk1>
        <a:srgbClr val="58595B"/>
      </a:dk1>
      <a:lt1>
        <a:sysClr val="window" lastClr="FFFFFF"/>
      </a:lt1>
      <a:dk2>
        <a:srgbClr val="58595B"/>
      </a:dk2>
      <a:lt2>
        <a:srgbClr val="E7E6E6"/>
      </a:lt2>
      <a:accent1>
        <a:srgbClr val="39B54A"/>
      </a:accent1>
      <a:accent2>
        <a:srgbClr val="B2D235"/>
      </a:accent2>
      <a:accent3>
        <a:srgbClr val="F0D200"/>
      </a:accent3>
      <a:accent4>
        <a:srgbClr val="006838"/>
      </a:accent4>
      <a:accent5>
        <a:srgbClr val="EBB928"/>
      </a:accent5>
      <a:accent6>
        <a:srgbClr val="E19B19"/>
      </a:accent6>
      <a:hlink>
        <a:srgbClr val="2D91A0"/>
      </a:hlink>
      <a:folHlink>
        <a:srgbClr val="B9328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cap="flat">
          <a:solidFill>
            <a:schemeClr val="accent1"/>
          </a:solidFill>
        </a:ln>
        <a:effectLst/>
      </a:spPr>
      <a:bodyPr rtlCol="0" anchor="ctr"/>
      <a:lstStyle>
        <a:defPPr algn="ctr">
          <a:defRPr>
            <a:ln>
              <a:noFill/>
            </a:ln>
            <a:solidFill>
              <a:schemeClr val="accent1"/>
            </a:solidFill>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a:solidFill>
              <a:schemeClr val="tx2"/>
            </a:solidFill>
          </a:defRPr>
        </a:defPPr>
      </a:lstStyle>
    </a:txDef>
  </a:objectDefaults>
  <a:extraClrSchemeLst/>
  <a:extLst>
    <a:ext uri="{05A4C25C-085E-4340-85A3-A5531E510DB2}">
      <thm15:themeFamily xmlns:thm15="http://schemas.microsoft.com/office/thememl/2012/main" name="SC_template1_EN.potx" id="{9E719465-DEB4-44B9-9FB2-3544F17C49B4}" vid="{ADFB98C6-B86E-4633-9817-2F62564F345D}"/>
    </a:ext>
  </a:extLst>
</a:theme>
</file>

<file path=ppt/theme/theme2.xml><?xml version="1.0" encoding="utf-8"?>
<a:theme xmlns:a="http://schemas.openxmlformats.org/drawingml/2006/main" name="Thème Office">
  <a:themeElements>
    <a:clrScheme name="SC_colors">
      <a:dk1>
        <a:srgbClr val="58595B"/>
      </a:dk1>
      <a:lt1>
        <a:sysClr val="window" lastClr="FFFFFF"/>
      </a:lt1>
      <a:dk2>
        <a:srgbClr val="58595B"/>
      </a:dk2>
      <a:lt2>
        <a:srgbClr val="E7E6E6"/>
      </a:lt2>
      <a:accent1>
        <a:srgbClr val="39B54A"/>
      </a:accent1>
      <a:accent2>
        <a:srgbClr val="B2D235"/>
      </a:accent2>
      <a:accent3>
        <a:srgbClr val="F0D200"/>
      </a:accent3>
      <a:accent4>
        <a:srgbClr val="006838"/>
      </a:accent4>
      <a:accent5>
        <a:srgbClr val="EBB928"/>
      </a:accent5>
      <a:accent6>
        <a:srgbClr val="E19B19"/>
      </a:accent6>
      <a:hlink>
        <a:srgbClr val="2D91A0"/>
      </a:hlink>
      <a:folHlink>
        <a:srgbClr val="B93287"/>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SC_colors">
      <a:dk1>
        <a:srgbClr val="58595B"/>
      </a:dk1>
      <a:lt1>
        <a:sysClr val="window" lastClr="FFFFFF"/>
      </a:lt1>
      <a:dk2>
        <a:srgbClr val="58595B"/>
      </a:dk2>
      <a:lt2>
        <a:srgbClr val="E7E6E6"/>
      </a:lt2>
      <a:accent1>
        <a:srgbClr val="39B54A"/>
      </a:accent1>
      <a:accent2>
        <a:srgbClr val="B2D235"/>
      </a:accent2>
      <a:accent3>
        <a:srgbClr val="F0D200"/>
      </a:accent3>
      <a:accent4>
        <a:srgbClr val="006838"/>
      </a:accent4>
      <a:accent5>
        <a:srgbClr val="EBB928"/>
      </a:accent5>
      <a:accent6>
        <a:srgbClr val="E19B19"/>
      </a:accent6>
      <a:hlink>
        <a:srgbClr val="2D91A0"/>
      </a:hlink>
      <a:folHlink>
        <a:srgbClr val="B93287"/>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36049</TotalTime>
  <Words>610</Words>
  <Application>Microsoft Office PowerPoint</Application>
  <PresentationFormat>Breedbeeld</PresentationFormat>
  <Paragraphs>118</Paragraphs>
  <Slides>23</Slides>
  <Notes>15</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23</vt:i4>
      </vt:variant>
    </vt:vector>
  </HeadingPairs>
  <TitlesOfParts>
    <vt:vector size="27" baseType="lpstr">
      <vt:lpstr>Arial</vt:lpstr>
      <vt:lpstr>Calibri</vt:lpstr>
      <vt:lpstr>Wingdings</vt:lpstr>
      <vt:lpstr>SC_theme</vt:lpstr>
      <vt:lpstr>ICT Info session 13 / 10 / 2023</vt:lpstr>
      <vt:lpstr>Agenda</vt:lpstr>
      <vt:lpstr>Q&amp;a backlog</vt:lpstr>
      <vt:lpstr>Data transfer</vt:lpstr>
      <vt:lpstr>Technical problems 4/10</vt:lpstr>
      <vt:lpstr>Technical Problems 4/10</vt:lpstr>
      <vt:lpstr>STATUS</vt:lpstr>
      <vt:lpstr>HD4DP2 Metrics</vt:lpstr>
      <vt:lpstr>HD4DP2 Metrics (as of 12/10)</vt:lpstr>
      <vt:lpstr>Incidents report</vt:lpstr>
      <vt:lpstr>Total Open Incidents And Requests</vt:lpstr>
      <vt:lpstr>Total Closed Incidents And Requests</vt:lpstr>
      <vt:lpstr>Workload and focus</vt:lpstr>
      <vt:lpstr>Incidents And Requests per Project – not ‘closed’ state </vt:lpstr>
      <vt:lpstr>EAM 3.0</vt:lpstr>
      <vt:lpstr>EAM 3.0</vt:lpstr>
      <vt:lpstr>EAM 3.0</vt:lpstr>
      <vt:lpstr>DCD updates</vt:lpstr>
      <vt:lpstr>DCD Updates</vt:lpstr>
      <vt:lpstr>Varia</vt:lpstr>
      <vt:lpstr>Varia</vt:lpstr>
      <vt:lpstr>Q &amp; A</vt:lpstr>
      <vt:lpstr>PowerPoint-presentatie</vt:lpstr>
    </vt:vector>
  </TitlesOfParts>
  <Company>SCIENSANO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Lode Journée</dc:creator>
  <cp:lastModifiedBy>Kurt.Vanbrabant@sciensano.be</cp:lastModifiedBy>
  <cp:revision>948</cp:revision>
  <dcterms:created xsi:type="dcterms:W3CDTF">2018-09-19T06:42:22Z</dcterms:created>
  <dcterms:modified xsi:type="dcterms:W3CDTF">2023-10-13T08:13:35Z</dcterms:modified>
</cp:coreProperties>
</file>