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charts/_rels/chart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notesMasters/notesMaster1.xml" ContentType="application/vnd.openxmlformats-officedocument.presentationml.notesMaster+xml"/>
  <Override PartName="/ppt/notesMasters/_rels/notesMaster1.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media/image1.png" ContentType="image/png"/>
  <Override PartName="/ppt/media/image2.png" ContentType="image/png"/>
  <Override PartName="/ppt/media/image4.jpeg" ContentType="image/jpeg"/>
  <Override PartName="/ppt/media/image3.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jpeg" ContentType="image/jpeg"/>
  <Override PartName="/ppt/media/image15.png" ContentType="image/png"/>
  <Override PartName="/ppt/media/image16.png" ContentType="image/png"/>
  <Override PartName="/ppt/media/image17.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_rels/notesSlide1.xml.rels" ContentType="application/vnd.openxmlformats-package.relationships+xml"/>
  <Override PartName="/ppt/notesSlides/_rels/notesSlide2.xml.rels" ContentType="application/vnd.openxmlformats-package.relationships+xml"/>
  <Override PartName="/ppt/notesSlides/_rels/notesSlide3.xml.rels" ContentType="application/vnd.openxmlformats-package.relationships+xml"/>
  <Override PartName="/ppt/notesSlides/_rels/notesSlide4.xml.rels" ContentType="application/vnd.openxmlformats-package.relationships+xml"/>
  <Override PartName="/ppt/notesSlides/_rels/notesSlide5.xml.rels" ContentType="application/vnd.openxmlformats-package.relationships+xml"/>
  <Override PartName="/ppt/notesSlides/_rels/notesSlide6.xml.rels" ContentType="application/vnd.openxmlformats-package.relationships+xml"/>
  <Override PartName="/ppt/notesSlides/_rels/notesSlide7.xml.rels" ContentType="application/vnd.openxmlformats-package.relationships+xml"/>
  <Override PartName="/ppt/notesSlides/_rels/notesSlide8.xml.rels" ContentType="application/vnd.openxmlformats-package.relationships+xml"/>
  <Override PartName="/ppt/notesSlides/_rels/notesSlide9.xml.rels" ContentType="application/vnd.openxmlformats-package.relationships+xml"/>
  <Override PartName="/ppt/notesSlides/_rels/notesSlide12.xml.rels" ContentType="application/vnd.openxmlformats-package.relationships+xml"/>
  <Override PartName="/ppt/notesSlides/_rels/notesSlide13.xml.rels" ContentType="application/vnd.openxmlformats-package.relationships+xml"/>
  <Override PartName="/ppt/notesSlides/_rels/notesSlide14.xml.rels" ContentType="application/vnd.openxmlformats-package.relationships+xml"/>
  <Override PartName="/ppt/notesSlides/_rels/notesSlide15.xml.rels" ContentType="application/vnd.openxmlformats-package.relationships+xml"/>
  <Override PartName="/ppt/notesSlides/_rels/notesSlide16.xml.rels" ContentType="application/vnd.openxmlformats-package.relationships+xml"/>
  <Override PartName="/ppt/notesSlides/_rels/notesSlide17.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Lst>
  <p:sldSz cx="12192000" cy="68580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presProps" Target="presProps.xml"/>
</Relationships>
</file>

<file path=ppt/charts/_rels/chart3.xml.rels><?xml version="1.0" encoding="UTF-8"?>
<Relationships xmlns="http://schemas.openxmlformats.org/package/2006/relationships"><Relationship Id="rId1" Type="http://schemas.openxmlformats.org/officeDocument/2006/relationships/chartUserShapes" Target="../drawings/drawing2.xml"/>
</Relationships>
</file>

<file path=ppt/charts/chart3.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Incidents</c:v>
                </c:pt>
              </c:strCache>
            </c:strRef>
          </c:tx>
          <c:spPr>
            <a:solidFill>
              <a:srgbClr val="39b54a"/>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4"/>
                <c:pt idx="0">
                  <c:v>01/09</c:v>
                </c:pt>
                <c:pt idx="1">
                  <c:v>08/09</c:v>
                </c:pt>
                <c:pt idx="2">
                  <c:v>15/09</c:v>
                </c:pt>
                <c:pt idx="3">
                  <c:v>22/09</c:v>
                </c:pt>
              </c:strCache>
            </c:strRef>
          </c:cat>
          <c:val>
            <c:numRef>
              <c:f>0</c:f>
              <c:numCache>
                <c:formatCode>General</c:formatCode>
                <c:ptCount val="4"/>
                <c:pt idx="0">
                  <c:v>303</c:v>
                </c:pt>
                <c:pt idx="1">
                  <c:v>269</c:v>
                </c:pt>
                <c:pt idx="2">
                  <c:v>230</c:v>
                </c:pt>
                <c:pt idx="3">
                  <c:v>218</c:v>
                </c:pt>
              </c:numCache>
            </c:numRef>
          </c:val>
        </c:ser>
        <c:ser>
          <c:idx val="1"/>
          <c:order val="1"/>
          <c:tx>
            <c:strRef>
              <c:f>label 1</c:f>
              <c:strCache>
                <c:ptCount val="1"/>
                <c:pt idx="0">
                  <c:v>Requests</c:v>
                </c:pt>
              </c:strCache>
            </c:strRef>
          </c:tx>
          <c:spPr>
            <a:solidFill>
              <a:srgbClr val="b2d235"/>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4"/>
                <c:pt idx="0">
                  <c:v>01/09</c:v>
                </c:pt>
                <c:pt idx="1">
                  <c:v>08/09</c:v>
                </c:pt>
                <c:pt idx="2">
                  <c:v>15/09</c:v>
                </c:pt>
                <c:pt idx="3">
                  <c:v>22/09</c:v>
                </c:pt>
              </c:strCache>
            </c:strRef>
          </c:cat>
          <c:val>
            <c:numRef>
              <c:f>1</c:f>
              <c:numCache>
                <c:formatCode>General</c:formatCode>
                <c:ptCount val="4"/>
                <c:pt idx="0">
                  <c:v>332</c:v>
                </c:pt>
                <c:pt idx="1">
                  <c:v>303</c:v>
                </c:pt>
                <c:pt idx="2">
                  <c:v>306</c:v>
                </c:pt>
                <c:pt idx="3">
                  <c:v>311</c:v>
                </c:pt>
              </c:numCache>
            </c:numRef>
          </c:val>
        </c:ser>
        <c:gapWidth val="219"/>
        <c:overlap val="-27"/>
        <c:axId val="11243251"/>
        <c:axId val="44160563"/>
      </c:barChart>
      <c:catAx>
        <c:axId val="11243251"/>
        <c:scaling>
          <c:orientation val="minMax"/>
        </c:scaling>
        <c:delete val="0"/>
        <c:axPos val="b"/>
        <c:numFmt formatCode="General" sourceLinked="0"/>
        <c:majorTickMark val="none"/>
        <c:minorTickMark val="none"/>
        <c:tickLblPos val="nextTo"/>
        <c:spPr>
          <a:ln w="9360">
            <a:solidFill>
              <a:srgbClr val="e6e6e7"/>
            </a:solidFill>
            <a:round/>
          </a:ln>
        </c:spPr>
        <c:txPr>
          <a:bodyPr/>
          <a:lstStyle/>
          <a:p>
            <a:pPr>
              <a:defRPr b="1" sz="1400" spc="-1" strike="noStrike">
                <a:solidFill>
                  <a:srgbClr val="929395"/>
                </a:solidFill>
                <a:latin typeface="Arial"/>
              </a:defRPr>
            </a:pPr>
          </a:p>
        </c:txPr>
        <c:crossAx val="44160563"/>
        <c:crosses val="autoZero"/>
        <c:auto val="1"/>
        <c:lblAlgn val="ctr"/>
        <c:lblOffset val="100"/>
        <c:noMultiLvlLbl val="0"/>
      </c:catAx>
      <c:valAx>
        <c:axId val="44160563"/>
        <c:scaling>
          <c:orientation val="minMax"/>
          <c:min val="0"/>
        </c:scaling>
        <c:delete val="0"/>
        <c:axPos val="l"/>
        <c:majorGridlines>
          <c:spPr>
            <a:ln w="9360">
              <a:solidFill>
                <a:srgbClr val="e6e6e7"/>
              </a:solidFill>
              <a:round/>
            </a:ln>
          </c:spPr>
        </c:majorGridlines>
        <c:numFmt formatCode="General" sourceLinked="0"/>
        <c:majorTickMark val="none"/>
        <c:minorTickMark val="none"/>
        <c:tickLblPos val="nextTo"/>
        <c:spPr>
          <a:ln w="9360">
            <a:noFill/>
          </a:ln>
        </c:spPr>
        <c:txPr>
          <a:bodyPr/>
          <a:lstStyle/>
          <a:p>
            <a:pPr>
              <a:defRPr b="1" sz="1400" spc="-1" strike="noStrike">
                <a:solidFill>
                  <a:srgbClr val="929395"/>
                </a:solidFill>
                <a:latin typeface="Arial"/>
              </a:defRPr>
            </a:pPr>
          </a:p>
        </c:txPr>
        <c:crossAx val="11243251"/>
        <c:crosses val="autoZero"/>
        <c:crossBetween val="between"/>
      </c:valAx>
      <c:spPr>
        <a:noFill/>
        <a:ln w="0">
          <a:noFill/>
        </a:ln>
      </c:spPr>
    </c:plotArea>
    <c:legend>
      <c:legendPos val="b"/>
      <c:overlay val="0"/>
      <c:spPr>
        <a:noFill/>
        <a:ln w="0">
          <a:noFill/>
        </a:ln>
      </c:spPr>
      <c:txPr>
        <a:bodyPr/>
        <a:lstStyle/>
        <a:p>
          <a:pPr>
            <a:defRPr b="1" sz="1400" spc="-1" strike="noStrike">
              <a:solidFill>
                <a:srgbClr val="929395"/>
              </a:solidFill>
              <a:latin typeface="Arial"/>
            </a:defRPr>
          </a:pPr>
        </a:p>
      </c:txPr>
    </c:legend>
    <c:plotVisOnly val="1"/>
    <c:dispBlanksAs val="gap"/>
  </c:chart>
  <c:spPr>
    <a:noFill/>
    <a:ln w="9360">
      <a:noFill/>
    </a:ln>
  </c:spPr>
  <c:userShapes r:id="rId1"/>
</c:chartSpace>
</file>

<file path=ppt/charts/chart4.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barChart>
        <c:barDir val="col"/>
        <c:grouping val="clustered"/>
        <c:varyColors val="0"/>
        <c:ser>
          <c:idx val="0"/>
          <c:order val="0"/>
          <c:tx>
            <c:strRef>
              <c:f>label 0</c:f>
              <c:strCache>
                <c:ptCount val="1"/>
                <c:pt idx="0">
                  <c:v>Incidents</c:v>
                </c:pt>
              </c:strCache>
            </c:strRef>
          </c:tx>
          <c:spPr>
            <a:solidFill>
              <a:srgbClr val="39b54a"/>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3"/>
                <c:pt idx="0">
                  <c:v>07/09</c:v>
                </c:pt>
                <c:pt idx="1">
                  <c:v>14/09</c:v>
                </c:pt>
                <c:pt idx="2">
                  <c:v>21/09</c:v>
                </c:pt>
              </c:strCache>
            </c:strRef>
          </c:cat>
          <c:val>
            <c:numRef>
              <c:f>0</c:f>
              <c:numCache>
                <c:formatCode>General</c:formatCode>
                <c:ptCount val="3"/>
                <c:pt idx="0">
                  <c:v>31</c:v>
                </c:pt>
                <c:pt idx="1">
                  <c:v>41</c:v>
                </c:pt>
                <c:pt idx="2">
                  <c:v>38</c:v>
                </c:pt>
              </c:numCache>
            </c:numRef>
          </c:val>
        </c:ser>
        <c:ser>
          <c:idx val="1"/>
          <c:order val="1"/>
          <c:tx>
            <c:strRef>
              <c:f>label 1</c:f>
              <c:strCache>
                <c:ptCount val="1"/>
                <c:pt idx="0">
                  <c:v>Requests</c:v>
                </c:pt>
              </c:strCache>
            </c:strRef>
          </c:tx>
          <c:spPr>
            <a:solidFill>
              <a:srgbClr val="b2d235"/>
            </a:solidFill>
            <a:ln w="0">
              <a:noFill/>
            </a:ln>
          </c:spPr>
          <c:invertIfNegative val="0"/>
          <c:dLbls>
            <c:txPr>
              <a:bodyPr wrap="square"/>
              <a:lstStyle/>
              <a:p>
                <a:pPr>
                  <a:defRPr b="0" sz="1000" spc="-1" strike="noStrike">
                    <a:solidFill>
                      <a:srgbClr val="58595b"/>
                    </a:solidFill>
                    <a:latin typeface="Arial"/>
                  </a:defRPr>
                </a:pPr>
              </a:p>
            </c:txPr>
            <c:dLblPos val="outEnd"/>
            <c:showLegendKey val="0"/>
            <c:showVal val="0"/>
            <c:showCatName val="0"/>
            <c:showSerName val="0"/>
            <c:showPercent val="0"/>
            <c:separator>; </c:separator>
            <c:showLeaderLines val="1"/>
            <c:extLst>
              <c:ext xmlns:c15="http://schemas.microsoft.com/office/drawing/2012/chart" uri="{CE6537A1-D6FC-4f65-9D91-7224C49458BB}">
                <c15:showLeaderLines val="1"/>
              </c:ext>
            </c:extLst>
          </c:dLbls>
          <c:cat>
            <c:strRef>
              <c:f>categories</c:f>
              <c:strCache>
                <c:ptCount val="3"/>
                <c:pt idx="0">
                  <c:v>07/09</c:v>
                </c:pt>
                <c:pt idx="1">
                  <c:v>14/09</c:v>
                </c:pt>
                <c:pt idx="2">
                  <c:v>21/09</c:v>
                </c:pt>
              </c:strCache>
            </c:strRef>
          </c:cat>
          <c:val>
            <c:numRef>
              <c:f>1</c:f>
              <c:numCache>
                <c:formatCode>General</c:formatCode>
                <c:ptCount val="3"/>
                <c:pt idx="0">
                  <c:v>40</c:v>
                </c:pt>
                <c:pt idx="1">
                  <c:v>72</c:v>
                </c:pt>
                <c:pt idx="2">
                  <c:v>65</c:v>
                </c:pt>
              </c:numCache>
            </c:numRef>
          </c:val>
        </c:ser>
        <c:gapWidth val="219"/>
        <c:overlap val="-27"/>
        <c:axId val="93694963"/>
        <c:axId val="90981315"/>
      </c:barChart>
      <c:catAx>
        <c:axId val="93694963"/>
        <c:scaling>
          <c:orientation val="minMax"/>
        </c:scaling>
        <c:delete val="0"/>
        <c:axPos val="b"/>
        <c:numFmt formatCode="General" sourceLinked="0"/>
        <c:majorTickMark val="none"/>
        <c:minorTickMark val="none"/>
        <c:tickLblPos val="nextTo"/>
        <c:spPr>
          <a:ln w="9360">
            <a:solidFill>
              <a:srgbClr val="e6e6e7"/>
            </a:solidFill>
            <a:round/>
          </a:ln>
        </c:spPr>
        <c:txPr>
          <a:bodyPr/>
          <a:lstStyle/>
          <a:p>
            <a:pPr>
              <a:defRPr b="1" sz="1400" spc="-1" strike="noStrike">
                <a:solidFill>
                  <a:srgbClr val="929395"/>
                </a:solidFill>
                <a:latin typeface="Arial"/>
              </a:defRPr>
            </a:pPr>
          </a:p>
        </c:txPr>
        <c:crossAx val="90981315"/>
        <c:crosses val="autoZero"/>
        <c:auto val="1"/>
        <c:lblAlgn val="ctr"/>
        <c:lblOffset val="100"/>
        <c:noMultiLvlLbl val="0"/>
      </c:catAx>
      <c:valAx>
        <c:axId val="90981315"/>
        <c:scaling>
          <c:orientation val="minMax"/>
        </c:scaling>
        <c:delete val="0"/>
        <c:axPos val="l"/>
        <c:majorGridlines>
          <c:spPr>
            <a:ln w="9360">
              <a:solidFill>
                <a:srgbClr val="e6e6e7"/>
              </a:solidFill>
              <a:round/>
            </a:ln>
          </c:spPr>
        </c:majorGridlines>
        <c:numFmt formatCode="General" sourceLinked="0"/>
        <c:majorTickMark val="none"/>
        <c:minorTickMark val="none"/>
        <c:tickLblPos val="nextTo"/>
        <c:spPr>
          <a:ln w="9360">
            <a:noFill/>
          </a:ln>
        </c:spPr>
        <c:txPr>
          <a:bodyPr/>
          <a:lstStyle/>
          <a:p>
            <a:pPr>
              <a:defRPr b="1" sz="1400" spc="-1" strike="noStrike">
                <a:solidFill>
                  <a:srgbClr val="929395"/>
                </a:solidFill>
                <a:latin typeface="Arial"/>
              </a:defRPr>
            </a:pPr>
          </a:p>
        </c:txPr>
        <c:crossAx val="93694963"/>
        <c:crosses val="autoZero"/>
        <c:crossBetween val="between"/>
      </c:valAx>
      <c:spPr>
        <a:noFill/>
        <a:ln w="0">
          <a:noFill/>
        </a:ln>
      </c:spPr>
    </c:plotArea>
    <c:legend>
      <c:legendPos val="b"/>
      <c:overlay val="0"/>
      <c:spPr>
        <a:noFill/>
        <a:ln w="0">
          <a:noFill/>
        </a:ln>
      </c:spPr>
      <c:txPr>
        <a:bodyPr/>
        <a:lstStyle/>
        <a:p>
          <a:pPr>
            <a:defRPr b="1" sz="1400" spc="-1" strike="noStrike">
              <a:solidFill>
                <a:srgbClr val="929395"/>
              </a:solidFill>
              <a:latin typeface="Arial"/>
            </a:defRPr>
          </a:pPr>
        </a:p>
      </c:txPr>
    </c:legend>
    <c:plotVisOnly val="1"/>
    <c:dispBlanksAs val="gap"/>
  </c:chart>
  <c:spPr>
    <a:noFill/>
    <a:ln w="9360">
      <a:noFill/>
    </a:ln>
  </c:spPr>
</c:chartSpace>
</file>

<file path=ppt/drawings/drawing2.xml><?xml version="1.0" encoding="utf-8"?>
<c:userShapes xmlns:cdr="http://schemas.openxmlformats.org/drawingml/2006/chartDrawing" xmlns:a="http://schemas.openxmlformats.org/drawingml/2006/main" xmlns:c="http://schemas.openxmlformats.org/drawingml/2006/chart" xmlns:r="http://schemas.openxmlformats.org/officeDocument/2006/relationships">
  <cdr:relSizeAnchor>
    <cdr:from>
      <cdr:x>0.126123577849016</cdr:x>
      <cdr:y>0.145762185656628</cdr:y>
    </cdr:from>
    <cdr:to>
      <cdr:x>0.85253630020743</cdr:x>
      <cdr:y>0.34678671220118</cdr:y>
    </cdr:to>
    <cdr:cxnSp>
      <cdr:nvCxnSpPr>
        <cdr:cNvPr id="223" name="Rechte verbindingslijn met pijl 2"/>
        <cdr:cNvCxnSpPr/>
        <cdr:nvPr/>
      </cdr:nvCxnSpPr>
      <cdr:spPr>
        <a:xfrm>
          <a:off x="1444680" y="676080"/>
          <a:ext cx="8321040" cy="932760"/>
        </a:xfrm>
        <a:prstGeom prst="straightConnector1">
          <a:avLst/>
        </a:prstGeom>
        <a:ln w="76200">
          <a:solidFill>
            <a:srgbClr val="39b54a"/>
          </a:solidFill>
          <a:round/>
        </a:ln>
      </cdr:spPr>
    </cdr:cxnSp>
  </cdr:relSizeAnchor>
  <cdr:relSizeAnchor>
    <cdr:from>
      <cdr:x>0.714218366962097</cdr:x>
      <cdr:y>0.058056504191245</cdr:y>
    </cdr:from>
    <cdr:to>
      <cdr:x>0.886856496322836</cdr:x>
      <cdr:y>0.323657249301459</cdr:y>
    </cdr:to>
    <cdr:sp>
      <cdr:nvSpPr>
        <cdr:cNvPr id="224" name="Oval 4"/>
        <cdr:cNvSpPr/>
      </cdr:nvSpPr>
      <cdr:spPr>
        <a:xfrm>
          <a:off x="8181000" y="269280"/>
          <a:ext cx="1977480" cy="1231920"/>
        </a:xfrm>
        <a:prstGeom prst="ellipse">
          <a:avLst/>
        </a:prstGeom>
        <a:noFill/>
        <a:ln w="12700">
          <a:solidFill>
            <a:srgbClr val="39b54a"/>
          </a:solidFill>
          <a:round/>
        </a:ln>
        <a:effectLst>
          <a:outerShdw blurRad="39960" dir="5400000" dist="23040" rotWithShape="0">
            <a:srgbClr val="000000">
              <a:alpha val="35000"/>
            </a:srgbClr>
          </a:outerShdw>
        </a:effectLst>
      </cdr:spPr>
      <cdr:style>
        <a:lnRef idx="1">
          <a:schemeClr val="accent1"/>
        </a:lnRef>
        <a:fillRef idx="3">
          <a:schemeClr val="accent1"/>
        </a:fillRef>
        <a:effectRef idx="2">
          <a:schemeClr val="accent1"/>
        </a:effectRef>
        <a:fontRef idx="minor"/>
      </cdr:style>
    </cdr:sp>
  </cdr:relSizeAnchor>
  <cdr:relSizeAnchor>
    <cdr:from>
      <cdr:x>0.741121377836445</cdr:x>
      <cdr:y>0.100900341508848</cdr:y>
    </cdr:from>
    <cdr:to>
      <cdr:x>0.875573574706141</cdr:x>
      <cdr:y>0.243480285625582</cdr:y>
    </cdr:to>
    <cdr:sp>
      <cdr:nvSpPr>
        <cdr:cNvPr id="225" name="TextBox 5"/>
        <cdr:cNvSpPr/>
      </cdr:nvSpPr>
      <cdr:spPr>
        <a:xfrm>
          <a:off x="8489160" y="468000"/>
          <a:ext cx="1540080" cy="661320"/>
        </a:xfrm>
        <a:prstGeom prst="rect">
          <a:avLst/>
        </a:prstGeom>
        <a:noFill/>
        <a:ln w="0">
          <a:noFill/>
        </a:ln>
      </cdr:spPr>
      <cdr:style>
        <a:lnRef idx="0"/>
        <a:fillRef idx="0"/>
        <a:effectRef idx="0"/>
        <a:fontRef idx="minor"/>
      </cdr:style>
      <cdr:txBody>
        <a:bodyPr vertOverflow="clip" lIns="90000" rIns="90000" tIns="45000" bIns="45000" anchor="t">
          <a:spAutoFit/>
        </a:bodyPr>
        <a:p>
          <a:pPr>
            <a:lnSpc>
              <a:spcPct val="100000"/>
            </a:lnSpc>
          </a:pPr>
          <a:r>
            <a:rPr b="0" lang="fr-BE" sz="2000" spc="-1" strike="noStrike">
              <a:solidFill>
                <a:srgbClr val="58595b"/>
              </a:solidFill>
              <a:latin typeface="Times New Roman"/>
            </a:rPr>
            <a:t>28% drop in </a:t>
          </a:r>
          <a:endParaRPr b="0" sz="2000" spc="-1" strike="noStrike">
            <a:latin typeface="Times New Roman"/>
          </a:endParaRPr>
        </a:p>
        <a:p>
          <a:pPr>
            <a:lnSpc>
              <a:spcPct val="100000"/>
            </a:lnSpc>
          </a:pPr>
          <a:r>
            <a:rPr b="0" lang="fr-BE" sz="2000" spc="-1" strike="noStrike">
              <a:solidFill>
                <a:srgbClr val="58595b"/>
              </a:solidFill>
              <a:latin typeface="Times New Roman"/>
            </a:rPr>
            <a:t>Incidents</a:t>
          </a:r>
          <a:endParaRPr b="0" sz="2000" spc="-1" strike="noStrike">
            <a:latin typeface="Times New Roman"/>
          </a:endParaRPr>
        </a:p>
      </cdr:txBody>
    </cdr:sp>
  </cdr:relSizeAnchor>
</c:userShapes>
</file>

<file path=ppt/notesMasters/_rels/notesMaster1.xml.rels><?xml version="1.0" encoding="UTF-8"?>
<Relationships xmlns="http://schemas.openxmlformats.org/package/2006/relationships"><Relationship Id="rId1" Type="http://schemas.openxmlformats.org/officeDocument/2006/relationships/theme" Target="../theme/theme6.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9"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FR" sz="1800" spc="-1" strike="noStrike">
                <a:solidFill>
                  <a:srgbClr val="58595b"/>
                </a:solidFill>
                <a:latin typeface="Arial"/>
              </a:rPr>
              <a:t>Klik om de dia te verplaatsen</a:t>
            </a:r>
            <a:endParaRPr b="0" lang="fr-FR" sz="1800" spc="-1" strike="noStrike">
              <a:solidFill>
                <a:srgbClr val="58595b"/>
              </a:solidFill>
              <a:latin typeface="Arial"/>
            </a:endParaRPr>
          </a:p>
        </p:txBody>
      </p:sp>
      <p:sp>
        <p:nvSpPr>
          <p:cNvPr id="200"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pPr marL="216000" indent="0">
              <a:buNone/>
            </a:pPr>
            <a:r>
              <a:rPr b="0" lang="nl-BE" sz="2000" spc="-1" strike="noStrike">
                <a:latin typeface="Arial"/>
              </a:rPr>
              <a:t>Klik om het formaat van de notities te bewerken</a:t>
            </a:r>
            <a:endParaRPr b="0" lang="nl-BE" sz="2000" spc="-1" strike="noStrike">
              <a:latin typeface="Arial"/>
            </a:endParaRPr>
          </a:p>
        </p:txBody>
      </p:sp>
      <p:sp>
        <p:nvSpPr>
          <p:cNvPr id="201" name="PlaceHolder 3"/>
          <p:cNvSpPr>
            <a:spLocks noGrp="1"/>
          </p:cNvSpPr>
          <p:nvPr>
            <p:ph type="hdr"/>
          </p:nvPr>
        </p:nvSpPr>
        <p:spPr>
          <a:xfrm>
            <a:off x="0" y="0"/>
            <a:ext cx="3280680" cy="534240"/>
          </a:xfrm>
          <a:prstGeom prst="rect">
            <a:avLst/>
          </a:prstGeom>
          <a:noFill/>
          <a:ln w="0">
            <a:noFill/>
          </a:ln>
        </p:spPr>
        <p:txBody>
          <a:bodyPr lIns="0" rIns="0" tIns="0" bIns="0" anchor="t">
            <a:noAutofit/>
          </a:bodyPr>
          <a:p>
            <a:pPr indent="0">
              <a:buNone/>
            </a:pPr>
            <a:r>
              <a:rPr b="0" lang="nl-BE" sz="1400" spc="-1" strike="noStrike">
                <a:latin typeface="Times New Roman"/>
              </a:rPr>
              <a:t>&lt;koptekst&gt;</a:t>
            </a:r>
            <a:endParaRPr b="0" lang="nl-BE" sz="1400" spc="-1" strike="noStrike">
              <a:latin typeface="Times New Roman"/>
            </a:endParaRPr>
          </a:p>
        </p:txBody>
      </p:sp>
      <p:sp>
        <p:nvSpPr>
          <p:cNvPr id="202" name="PlaceHolder 4"/>
          <p:cNvSpPr>
            <a:spLocks noGrp="1"/>
          </p:cNvSpPr>
          <p:nvPr>
            <p:ph type="dt" idx="1"/>
          </p:nvPr>
        </p:nvSpPr>
        <p:spPr>
          <a:xfrm>
            <a:off x="4278960" y="0"/>
            <a:ext cx="3280680" cy="534240"/>
          </a:xfrm>
          <a:prstGeom prst="rect">
            <a:avLst/>
          </a:prstGeom>
          <a:noFill/>
          <a:ln w="0">
            <a:noFill/>
          </a:ln>
        </p:spPr>
        <p:txBody>
          <a:bodyPr lIns="0" rIns="0" tIns="0" bIns="0" anchor="t">
            <a:noAutofit/>
          </a:bodyPr>
          <a:lstStyle>
            <a:lvl1pPr indent="0" algn="r">
              <a:buNone/>
              <a:defRPr b="0" lang="nl-BE" sz="1400" spc="-1" strike="noStrike">
                <a:latin typeface="Times New Roman"/>
              </a:defRPr>
            </a:lvl1pPr>
          </a:lstStyle>
          <a:p>
            <a:pPr indent="0" algn="r">
              <a:buNone/>
            </a:pPr>
            <a:r>
              <a:rPr b="0" lang="nl-BE" sz="1400" spc="-1" strike="noStrike">
                <a:latin typeface="Times New Roman"/>
              </a:rPr>
              <a:t>&lt;datum/tijd&gt;</a:t>
            </a:r>
            <a:endParaRPr b="0" lang="nl-BE" sz="1400" spc="-1" strike="noStrike">
              <a:latin typeface="Times New Roman"/>
            </a:endParaRPr>
          </a:p>
        </p:txBody>
      </p:sp>
      <p:sp>
        <p:nvSpPr>
          <p:cNvPr id="203" name="PlaceHolder 5"/>
          <p:cNvSpPr>
            <a:spLocks noGrp="1"/>
          </p:cNvSpPr>
          <p:nvPr>
            <p:ph type="ftr" idx="2"/>
          </p:nvPr>
        </p:nvSpPr>
        <p:spPr>
          <a:xfrm>
            <a:off x="0" y="10157400"/>
            <a:ext cx="3280680" cy="534240"/>
          </a:xfrm>
          <a:prstGeom prst="rect">
            <a:avLst/>
          </a:prstGeom>
          <a:noFill/>
          <a:ln w="0">
            <a:noFill/>
          </a:ln>
        </p:spPr>
        <p:txBody>
          <a:bodyPr lIns="0" rIns="0" tIns="0" bIns="0" anchor="b">
            <a:noAutofit/>
          </a:bodyPr>
          <a:lstStyle>
            <a:lvl1pPr indent="0">
              <a:buNone/>
              <a:defRPr b="0" lang="nl-BE" sz="1400" spc="-1" strike="noStrike">
                <a:latin typeface="Times New Roman"/>
              </a:defRPr>
            </a:lvl1pPr>
          </a:lstStyle>
          <a:p>
            <a:pPr indent="0">
              <a:buNone/>
            </a:pPr>
            <a:r>
              <a:rPr b="0" lang="nl-BE" sz="1400" spc="-1" strike="noStrike">
                <a:latin typeface="Times New Roman"/>
              </a:rPr>
              <a:t>&lt;voettekst&gt;</a:t>
            </a:r>
            <a:endParaRPr b="0" lang="nl-BE" sz="1400" spc="-1" strike="noStrike">
              <a:latin typeface="Times New Roman"/>
            </a:endParaRPr>
          </a:p>
        </p:txBody>
      </p:sp>
      <p:sp>
        <p:nvSpPr>
          <p:cNvPr id="204" name="PlaceHolder 6"/>
          <p:cNvSpPr>
            <a:spLocks noGrp="1"/>
          </p:cNvSpPr>
          <p:nvPr>
            <p:ph type="sldNum" idx="3"/>
          </p:nvPr>
        </p:nvSpPr>
        <p:spPr>
          <a:xfrm>
            <a:off x="4278960" y="10157400"/>
            <a:ext cx="3280680" cy="534240"/>
          </a:xfrm>
          <a:prstGeom prst="rect">
            <a:avLst/>
          </a:prstGeom>
          <a:noFill/>
          <a:ln w="0">
            <a:noFill/>
          </a:ln>
        </p:spPr>
        <p:txBody>
          <a:bodyPr lIns="0" rIns="0" tIns="0" bIns="0" anchor="b">
            <a:noAutofit/>
          </a:bodyPr>
          <a:lstStyle>
            <a:lvl1pPr indent="0" algn="r">
              <a:buNone/>
              <a:defRPr b="0" lang="nl-BE" sz="1400" spc="-1" strike="noStrike">
                <a:latin typeface="Times New Roman"/>
              </a:defRPr>
            </a:lvl1pPr>
          </a:lstStyle>
          <a:p>
            <a:pPr indent="0" algn="r">
              <a:buNone/>
            </a:pPr>
            <a:fld id="{5D0C49F6-6636-4D81-AF72-3FA434635549}" type="slidenum">
              <a:rPr b="0" lang="nl-BE" sz="1400" spc="-1" strike="noStrike">
                <a:latin typeface="Times New Roman"/>
              </a:rPr>
              <a:t>&lt;getal&gt;</a:t>
            </a:fld>
            <a:endParaRPr b="0" lang="nl-B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8" name="PlaceHolder 1"/>
          <p:cNvSpPr>
            <a:spLocks noGrp="1"/>
          </p:cNvSpPr>
          <p:nvPr>
            <p:ph type="sldImg"/>
          </p:nvPr>
        </p:nvSpPr>
        <p:spPr>
          <a:xfrm>
            <a:off x="685800" y="1143000"/>
            <a:ext cx="5486040" cy="3085920"/>
          </a:xfrm>
          <a:prstGeom prst="rect">
            <a:avLst/>
          </a:prstGeom>
          <a:ln w="0">
            <a:noFill/>
          </a:ln>
        </p:spPr>
      </p:sp>
      <p:sp>
        <p:nvSpPr>
          <p:cNvPr id="26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0" name="PlaceHolder 3"/>
          <p:cNvSpPr>
            <a:spLocks noGrp="1"/>
          </p:cNvSpPr>
          <p:nvPr>
            <p:ph type="sldNum" idx="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BE24AE1F-02B1-4AA7-B43D-81CB866A0334}" type="slidenum">
              <a:rPr b="0" lang="fr-BE" sz="900" spc="-1" strike="noStrike">
                <a:solidFill>
                  <a:srgbClr val="000000"/>
                </a:solidFill>
                <a:latin typeface="Arial"/>
                <a:ea typeface="+mn-ea"/>
              </a:rPr>
              <a:t>17</a:t>
            </a:fld>
            <a:endParaRPr b="0" lang="nl-BE" sz="900" spc="-1" strike="noStrike">
              <a:latin typeface="Times New Roman"/>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5" name="PlaceHolder 1"/>
          <p:cNvSpPr>
            <a:spLocks noGrp="1"/>
          </p:cNvSpPr>
          <p:nvPr>
            <p:ph type="sldImg"/>
          </p:nvPr>
        </p:nvSpPr>
        <p:spPr>
          <a:xfrm>
            <a:off x="685800" y="1143000"/>
            <a:ext cx="5486040" cy="3085920"/>
          </a:xfrm>
          <a:prstGeom prst="rect">
            <a:avLst/>
          </a:prstGeom>
          <a:ln w="0">
            <a:noFill/>
          </a:ln>
        </p:spPr>
      </p:sp>
      <p:sp>
        <p:nvSpPr>
          <p:cNvPr id="296"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97" name="PlaceHolder 3"/>
          <p:cNvSpPr>
            <a:spLocks noGrp="1"/>
          </p:cNvSpPr>
          <p:nvPr>
            <p:ph type="sldNum" idx="13"/>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DE653E55-7FAC-4078-BC82-EBABE28760E7}" type="slidenum">
              <a:rPr b="0" lang="fr-BE" sz="900" spc="-1" strike="noStrike">
                <a:solidFill>
                  <a:srgbClr val="58595b"/>
                </a:solidFill>
                <a:latin typeface="Arial"/>
                <a:ea typeface="+mn-ea"/>
              </a:rPr>
              <a:t>17</a:t>
            </a:fld>
            <a:endParaRPr b="0" lang="nl-BE" sz="900" spc="-1" strike="noStrike">
              <a:latin typeface="Times New Roman"/>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sldImg"/>
          </p:nvPr>
        </p:nvSpPr>
        <p:spPr>
          <a:xfrm>
            <a:off x="685800" y="1143000"/>
            <a:ext cx="5486040" cy="3085920"/>
          </a:xfrm>
          <a:prstGeom prst="rect">
            <a:avLst/>
          </a:prstGeom>
          <a:ln w="0">
            <a:noFill/>
          </a:ln>
        </p:spPr>
      </p:sp>
      <p:sp>
        <p:nvSpPr>
          <p:cNvPr id="299"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300" name="PlaceHolder 3"/>
          <p:cNvSpPr>
            <a:spLocks noGrp="1"/>
          </p:cNvSpPr>
          <p:nvPr>
            <p:ph type="sldNum" idx="14"/>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067BD3BD-18D1-4DC9-9CE3-D187238CE787}" type="slidenum">
              <a:rPr b="0" lang="fr-BE" sz="900" spc="-1" strike="noStrike">
                <a:solidFill>
                  <a:srgbClr val="000000"/>
                </a:solidFill>
                <a:latin typeface="Arial"/>
                <a:ea typeface="+mn-ea"/>
              </a:rPr>
              <a:t>17</a:t>
            </a:fld>
            <a:endParaRPr b="0" lang="nl-BE" sz="900" spc="-1" strike="noStrike">
              <a:latin typeface="Times New Roman"/>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1" name="PlaceHolder 1"/>
          <p:cNvSpPr>
            <a:spLocks noGrp="1"/>
          </p:cNvSpPr>
          <p:nvPr>
            <p:ph type="sldImg"/>
          </p:nvPr>
        </p:nvSpPr>
        <p:spPr>
          <a:xfrm>
            <a:off x="685800" y="1143000"/>
            <a:ext cx="5486040" cy="3085920"/>
          </a:xfrm>
          <a:prstGeom prst="rect">
            <a:avLst/>
          </a:prstGeom>
          <a:ln w="0">
            <a:noFill/>
          </a:ln>
        </p:spPr>
      </p:sp>
      <p:sp>
        <p:nvSpPr>
          <p:cNvPr id="30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303" name="PlaceHolder 3"/>
          <p:cNvSpPr>
            <a:spLocks noGrp="1"/>
          </p:cNvSpPr>
          <p:nvPr>
            <p:ph type="sldNum" idx="15"/>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C423135D-5633-472C-A381-EEAC1B39A3C9}" type="slidenum">
              <a:rPr b="0" lang="fr-BE" sz="900" spc="-1" strike="noStrike">
                <a:solidFill>
                  <a:srgbClr val="58595b"/>
                </a:solidFill>
                <a:latin typeface="Arial"/>
                <a:ea typeface="+mn-ea"/>
              </a:rPr>
              <a:t>17</a:t>
            </a:fld>
            <a:endParaRPr b="0" lang="nl-BE" sz="900" spc="-1" strike="noStrike">
              <a:latin typeface="Times New Roman"/>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sldImg"/>
          </p:nvPr>
        </p:nvSpPr>
        <p:spPr>
          <a:xfrm>
            <a:off x="685800" y="1143000"/>
            <a:ext cx="5486040" cy="3085920"/>
          </a:xfrm>
          <a:prstGeom prst="rect">
            <a:avLst/>
          </a:prstGeom>
          <a:ln w="0">
            <a:noFill/>
          </a:ln>
        </p:spPr>
      </p:sp>
      <p:sp>
        <p:nvSpPr>
          <p:cNvPr id="30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306" name="PlaceHolder 3"/>
          <p:cNvSpPr>
            <a:spLocks noGrp="1"/>
          </p:cNvSpPr>
          <p:nvPr>
            <p:ph type="sldNum" idx="1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308EBA2F-FAE8-4B83-A98C-C1E3C1301508}" type="slidenum">
              <a:rPr b="0" lang="fr-BE" sz="900" spc="-1" strike="noStrike">
                <a:solidFill>
                  <a:srgbClr val="000000"/>
                </a:solidFill>
                <a:latin typeface="Arial"/>
                <a:ea typeface="+mn-ea"/>
              </a:rPr>
              <a:t>&lt;getal&gt;</a:t>
            </a:fld>
            <a:endParaRPr b="0" lang="nl-BE" sz="900" spc="-1" strike="noStrike">
              <a:latin typeface="Times New Roman"/>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sldImg"/>
          </p:nvPr>
        </p:nvSpPr>
        <p:spPr>
          <a:xfrm>
            <a:off x="685800" y="1143000"/>
            <a:ext cx="5486040" cy="3085920"/>
          </a:xfrm>
          <a:prstGeom prst="rect">
            <a:avLst/>
          </a:prstGeom>
          <a:ln w="0">
            <a:noFill/>
          </a:ln>
        </p:spPr>
      </p:sp>
      <p:sp>
        <p:nvSpPr>
          <p:cNvPr id="30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309" name="PlaceHolder 3"/>
          <p:cNvSpPr>
            <a:spLocks noGrp="1"/>
          </p:cNvSpPr>
          <p:nvPr>
            <p:ph type="sldNum" idx="1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D299E5F7-9CDD-420E-9F61-1461F0D86416}" type="slidenum">
              <a:rPr b="0" lang="fr-BE" sz="900" spc="-1" strike="noStrike">
                <a:solidFill>
                  <a:srgbClr val="58595b"/>
                </a:solidFill>
                <a:latin typeface="Arial"/>
                <a:ea typeface="+mn-ea"/>
              </a:rPr>
              <a:t>&lt;getal&gt;</a:t>
            </a:fld>
            <a:endParaRPr b="0" lang="nl-BE" sz="900" spc="-1" strike="noStrike">
              <a:latin typeface="Times New Roman"/>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sldImg"/>
          </p:nvPr>
        </p:nvSpPr>
        <p:spPr>
          <a:xfrm>
            <a:off x="685800" y="1143000"/>
            <a:ext cx="5486040" cy="3085920"/>
          </a:xfrm>
          <a:prstGeom prst="rect">
            <a:avLst/>
          </a:prstGeom>
          <a:ln w="0">
            <a:noFill/>
          </a:ln>
        </p:spPr>
      </p:sp>
      <p:sp>
        <p:nvSpPr>
          <p:cNvPr id="31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312" name="PlaceHolder 3"/>
          <p:cNvSpPr>
            <a:spLocks noGrp="1"/>
          </p:cNvSpPr>
          <p:nvPr>
            <p:ph type="sldNum" idx="18"/>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F4D55633-E761-49FA-B419-D3BE437821ED}" type="slidenum">
              <a:rPr b="0" lang="fr-BE" sz="900" spc="-1" strike="noStrike">
                <a:solidFill>
                  <a:srgbClr val="58595b"/>
                </a:solidFill>
                <a:latin typeface="Arial"/>
                <a:ea typeface="+mn-ea"/>
              </a:rPr>
              <a:t>&lt;getal&gt;</a:t>
            </a:fld>
            <a:endParaRPr b="0" lang="nl-BE" sz="900" spc="-1" strike="noStrike">
              <a:latin typeface="Times New Roman"/>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1" name="PlaceHolder 1"/>
          <p:cNvSpPr>
            <a:spLocks noGrp="1"/>
          </p:cNvSpPr>
          <p:nvPr>
            <p:ph type="sldImg"/>
          </p:nvPr>
        </p:nvSpPr>
        <p:spPr>
          <a:xfrm>
            <a:off x="685800" y="1143000"/>
            <a:ext cx="5486040" cy="3085920"/>
          </a:xfrm>
          <a:prstGeom prst="rect">
            <a:avLst/>
          </a:prstGeom>
          <a:ln w="0">
            <a:noFill/>
          </a:ln>
        </p:spPr>
      </p:sp>
      <p:sp>
        <p:nvSpPr>
          <p:cNvPr id="272"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3" name="PlaceHolder 3"/>
          <p:cNvSpPr>
            <a:spLocks noGrp="1"/>
          </p:cNvSpPr>
          <p:nvPr>
            <p:ph type="sldNum" idx="5"/>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E471D0A4-446F-4DAB-855D-BD7ABAF7A901}" type="slidenum">
              <a:rPr b="0" lang="fr-BE" sz="900" spc="-1" strike="noStrike">
                <a:solidFill>
                  <a:srgbClr val="000000"/>
                </a:solidFill>
                <a:latin typeface="Arial"/>
                <a:ea typeface="+mn-ea"/>
              </a:rPr>
              <a:t>17</a:t>
            </a:fld>
            <a:endParaRPr b="0" lang="nl-BE" sz="900" spc="-1" strike="noStrike">
              <a:latin typeface="Times New Roman"/>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PlaceHolder 1"/>
          <p:cNvSpPr>
            <a:spLocks noGrp="1"/>
          </p:cNvSpPr>
          <p:nvPr>
            <p:ph type="sldImg"/>
          </p:nvPr>
        </p:nvSpPr>
        <p:spPr>
          <a:xfrm>
            <a:off x="685800" y="1143000"/>
            <a:ext cx="5486040" cy="3085920"/>
          </a:xfrm>
          <a:prstGeom prst="rect">
            <a:avLst/>
          </a:prstGeom>
          <a:ln w="0">
            <a:noFill/>
          </a:ln>
        </p:spPr>
      </p:sp>
      <p:sp>
        <p:nvSpPr>
          <p:cNvPr id="275"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6" name="PlaceHolder 3"/>
          <p:cNvSpPr>
            <a:spLocks noGrp="1"/>
          </p:cNvSpPr>
          <p:nvPr>
            <p:ph type="sldNum" idx="6"/>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7200AA86-CACC-4633-B4A2-5955A9B26DD0}" type="slidenum">
              <a:rPr b="0" lang="fr-BE" sz="900" spc="-1" strike="noStrike">
                <a:solidFill>
                  <a:srgbClr val="000000"/>
                </a:solidFill>
                <a:latin typeface="Arial"/>
                <a:ea typeface="+mn-ea"/>
              </a:rPr>
              <a:t>17</a:t>
            </a:fld>
            <a:endParaRPr b="0" lang="nl-BE" sz="900" spc="-1" strike="noStrike">
              <a:latin typeface="Times New Roman"/>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7" name="PlaceHolder 1"/>
          <p:cNvSpPr>
            <a:spLocks noGrp="1"/>
          </p:cNvSpPr>
          <p:nvPr>
            <p:ph type="sldImg"/>
          </p:nvPr>
        </p:nvSpPr>
        <p:spPr>
          <a:xfrm>
            <a:off x="685800" y="1143000"/>
            <a:ext cx="5486040" cy="3085920"/>
          </a:xfrm>
          <a:prstGeom prst="rect">
            <a:avLst/>
          </a:prstGeom>
          <a:ln w="0">
            <a:noFill/>
          </a:ln>
        </p:spPr>
      </p:sp>
      <p:sp>
        <p:nvSpPr>
          <p:cNvPr id="278"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79" name="PlaceHolder 3"/>
          <p:cNvSpPr>
            <a:spLocks noGrp="1"/>
          </p:cNvSpPr>
          <p:nvPr>
            <p:ph type="sldNum" idx="7"/>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90C9F4F4-2F23-4B22-BED7-969052397B1E}" type="slidenum">
              <a:rPr b="0" lang="fr-BE" sz="900" spc="-1" strike="noStrike">
                <a:solidFill>
                  <a:srgbClr val="58595b"/>
                </a:solidFill>
                <a:latin typeface="Arial"/>
                <a:ea typeface="+mn-ea"/>
              </a:rPr>
              <a:t>17</a:t>
            </a:fld>
            <a:endParaRPr b="0" lang="nl-BE" sz="900" spc="-1" strike="noStrike">
              <a:latin typeface="Times New Roman"/>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0" name="PlaceHolder 1"/>
          <p:cNvSpPr>
            <a:spLocks noGrp="1"/>
          </p:cNvSpPr>
          <p:nvPr>
            <p:ph type="sldImg"/>
          </p:nvPr>
        </p:nvSpPr>
        <p:spPr>
          <a:xfrm>
            <a:off x="685800" y="1143000"/>
            <a:ext cx="5486040" cy="3085920"/>
          </a:xfrm>
          <a:prstGeom prst="rect">
            <a:avLst/>
          </a:prstGeom>
          <a:ln w="0">
            <a:noFill/>
          </a:ln>
        </p:spPr>
      </p:sp>
      <p:sp>
        <p:nvSpPr>
          <p:cNvPr id="281"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82" name="PlaceHolder 3"/>
          <p:cNvSpPr>
            <a:spLocks noGrp="1"/>
          </p:cNvSpPr>
          <p:nvPr>
            <p:ph type="sldNum" idx="8"/>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F8572BF1-DD48-45CE-8E65-377F6737944F}" type="slidenum">
              <a:rPr b="0" lang="fr-BE" sz="900" spc="-1" strike="noStrike">
                <a:solidFill>
                  <a:srgbClr val="000000"/>
                </a:solidFill>
                <a:latin typeface="Arial"/>
                <a:ea typeface="+mn-ea"/>
              </a:rPr>
              <a:t>17</a:t>
            </a:fld>
            <a:endParaRPr b="0" lang="nl-BE" sz="900" spc="-1" strike="noStrike">
              <a:latin typeface="Times New Roman"/>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3" name="PlaceHolder 1"/>
          <p:cNvSpPr>
            <a:spLocks noGrp="1"/>
          </p:cNvSpPr>
          <p:nvPr>
            <p:ph type="sldImg"/>
          </p:nvPr>
        </p:nvSpPr>
        <p:spPr>
          <a:xfrm>
            <a:off x="685800" y="1143000"/>
            <a:ext cx="5486040" cy="3085920"/>
          </a:xfrm>
          <a:prstGeom prst="rect">
            <a:avLst/>
          </a:prstGeom>
          <a:ln w="0">
            <a:noFill/>
          </a:ln>
        </p:spPr>
      </p:sp>
      <p:sp>
        <p:nvSpPr>
          <p:cNvPr id="284"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85" name="PlaceHolder 3"/>
          <p:cNvSpPr>
            <a:spLocks noGrp="1"/>
          </p:cNvSpPr>
          <p:nvPr>
            <p:ph type="sldNum" idx="9"/>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08733825-E25D-4205-AC37-903B2A06E766}" type="slidenum">
              <a:rPr b="0" lang="fr-BE" sz="900" spc="-1" strike="noStrike">
                <a:solidFill>
                  <a:srgbClr val="58595b"/>
                </a:solidFill>
                <a:latin typeface="Arial"/>
                <a:ea typeface="+mn-ea"/>
              </a:rPr>
              <a:t>17</a:t>
            </a:fld>
            <a:endParaRPr b="0" lang="nl-BE" sz="900" spc="-1" strike="noStrike">
              <a:latin typeface="Times New Roman"/>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6" name="PlaceHolder 1"/>
          <p:cNvSpPr>
            <a:spLocks noGrp="1"/>
          </p:cNvSpPr>
          <p:nvPr>
            <p:ph type="sldImg"/>
          </p:nvPr>
        </p:nvSpPr>
        <p:spPr>
          <a:xfrm>
            <a:off x="685800" y="1143000"/>
            <a:ext cx="5486040" cy="3085920"/>
          </a:xfrm>
          <a:prstGeom prst="rect">
            <a:avLst/>
          </a:prstGeom>
          <a:ln w="0">
            <a:noFill/>
          </a:ln>
        </p:spPr>
      </p:sp>
      <p:sp>
        <p:nvSpPr>
          <p:cNvPr id="287"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88" name="PlaceHolder 3"/>
          <p:cNvSpPr>
            <a:spLocks noGrp="1"/>
          </p:cNvSpPr>
          <p:nvPr>
            <p:ph type="sldNum" idx="10"/>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B2945619-2E77-4868-8728-8C0F9D8D97D7}" type="slidenum">
              <a:rPr b="0" lang="fr-BE" sz="900" spc="-1" strike="noStrike">
                <a:solidFill>
                  <a:srgbClr val="58595b"/>
                </a:solidFill>
                <a:latin typeface="Arial"/>
                <a:ea typeface="+mn-ea"/>
              </a:rPr>
              <a:t>17</a:t>
            </a:fld>
            <a:endParaRPr b="0" lang="nl-BE" sz="900" spc="-1" strike="noStrike">
              <a:latin typeface="Times New Roman"/>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9" name="PlaceHolder 1"/>
          <p:cNvSpPr>
            <a:spLocks noGrp="1"/>
          </p:cNvSpPr>
          <p:nvPr>
            <p:ph type="sldImg"/>
          </p:nvPr>
        </p:nvSpPr>
        <p:spPr>
          <a:xfrm>
            <a:off x="685800" y="1143000"/>
            <a:ext cx="5486040" cy="3085920"/>
          </a:xfrm>
          <a:prstGeom prst="rect">
            <a:avLst/>
          </a:prstGeom>
          <a:ln w="0">
            <a:noFill/>
          </a:ln>
        </p:spPr>
      </p:sp>
      <p:sp>
        <p:nvSpPr>
          <p:cNvPr id="290"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91" name="PlaceHolder 3"/>
          <p:cNvSpPr>
            <a:spLocks noGrp="1"/>
          </p:cNvSpPr>
          <p:nvPr>
            <p:ph type="sldNum" idx="11"/>
          </p:nvPr>
        </p:nvSpPr>
        <p:spPr>
          <a:xfrm>
            <a:off x="3884760" y="8685360"/>
            <a:ext cx="2971440" cy="458280"/>
          </a:xfrm>
          <a:prstGeom prst="rect">
            <a:avLst/>
          </a:prstGeom>
          <a:noFill/>
          <a:ln w="0">
            <a:noFill/>
          </a:ln>
        </p:spPr>
        <p:txBody>
          <a:bodyPr anchor="b">
            <a:noAutofit/>
          </a:bodyPr>
          <a:lstStyle>
            <a:lvl1pPr indent="0" algn="r">
              <a:lnSpc>
                <a:spcPct val="100000"/>
              </a:lnSpc>
              <a:buNone/>
              <a:defRPr b="0" lang="fr-BE" sz="900" spc="-1" strike="noStrike">
                <a:solidFill>
                  <a:srgbClr val="000000"/>
                </a:solidFill>
                <a:latin typeface="Arial"/>
                <a:ea typeface="+mn-ea"/>
              </a:defRPr>
            </a:lvl1pPr>
          </a:lstStyle>
          <a:p>
            <a:pPr indent="0" algn="r">
              <a:lnSpc>
                <a:spcPct val="100000"/>
              </a:lnSpc>
              <a:buNone/>
            </a:pPr>
            <a:fld id="{642C5575-C07D-469B-992B-8D76172C1982}" type="slidenum">
              <a:rPr b="0" lang="fr-BE" sz="900" spc="-1" strike="noStrike">
                <a:solidFill>
                  <a:srgbClr val="000000"/>
                </a:solidFill>
                <a:latin typeface="Arial"/>
                <a:ea typeface="+mn-ea"/>
              </a:rPr>
              <a:t>17</a:t>
            </a:fld>
            <a:endParaRPr b="0" lang="nl-BE" sz="900" spc="-1" strike="noStrike">
              <a:latin typeface="Times New Roman"/>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type="sldImg"/>
          </p:nvPr>
        </p:nvSpPr>
        <p:spPr>
          <a:xfrm>
            <a:off x="685800" y="1143000"/>
            <a:ext cx="5486040" cy="3085920"/>
          </a:xfrm>
          <a:prstGeom prst="rect">
            <a:avLst/>
          </a:prstGeom>
          <a:ln w="0">
            <a:noFill/>
          </a:ln>
        </p:spPr>
      </p:sp>
      <p:sp>
        <p:nvSpPr>
          <p:cNvPr id="293" name="PlaceHolder 2"/>
          <p:cNvSpPr>
            <a:spLocks noGrp="1"/>
          </p:cNvSpPr>
          <p:nvPr>
            <p:ph type="body"/>
          </p:nvPr>
        </p:nvSpPr>
        <p:spPr>
          <a:xfrm>
            <a:off x="685800" y="4400640"/>
            <a:ext cx="5486040" cy="3600000"/>
          </a:xfrm>
          <a:prstGeom prst="rect">
            <a:avLst/>
          </a:prstGeom>
          <a:noFill/>
          <a:ln w="0">
            <a:noFill/>
          </a:ln>
        </p:spPr>
        <p:txBody>
          <a:bodyPr anchor="t">
            <a:noAutofit/>
          </a:bodyPr>
          <a:p>
            <a:pPr marL="216000" indent="0">
              <a:buNone/>
            </a:pPr>
            <a:endParaRPr b="0" lang="nl-BE" sz="2000" spc="-1" strike="noStrike">
              <a:latin typeface="Arial"/>
            </a:endParaRPr>
          </a:p>
        </p:txBody>
      </p:sp>
      <p:sp>
        <p:nvSpPr>
          <p:cNvPr id="294" name="PlaceHolder 3"/>
          <p:cNvSpPr>
            <a:spLocks noGrp="1"/>
          </p:cNvSpPr>
          <p:nvPr>
            <p:ph type="sldNum" idx="12"/>
          </p:nvPr>
        </p:nvSpPr>
        <p:spPr>
          <a:xfrm>
            <a:off x="3884760" y="8685360"/>
            <a:ext cx="2971440" cy="458280"/>
          </a:xfrm>
          <a:prstGeom prst="rect">
            <a:avLst/>
          </a:prstGeom>
          <a:noFill/>
          <a:ln w="0">
            <a:noFill/>
          </a:ln>
        </p:spPr>
        <p:txBody>
          <a:bodyPr anchor="b">
            <a:noAutofit/>
          </a:bodyPr>
          <a:lstStyle>
            <a:lvl1pPr indent="0" algn="r">
              <a:lnSpc>
                <a:spcPct val="100000"/>
              </a:lnSpc>
              <a:buNone/>
              <a:tabLst>
                <a:tab algn="l" pos="0"/>
              </a:tabLst>
              <a:defRPr b="0" lang="fr-BE" sz="900" spc="-1" strike="noStrike">
                <a:solidFill>
                  <a:srgbClr val="58595b"/>
                </a:solidFill>
                <a:latin typeface="Arial"/>
                <a:ea typeface="+mn-ea"/>
              </a:defRPr>
            </a:lvl1pPr>
          </a:lstStyle>
          <a:p>
            <a:pPr indent="0" algn="r">
              <a:lnSpc>
                <a:spcPct val="100000"/>
              </a:lnSpc>
              <a:buNone/>
              <a:tabLst>
                <a:tab algn="l" pos="0"/>
              </a:tabLst>
            </a:pPr>
            <a:fld id="{2E3908CC-3799-43FF-9096-614A42E378E5}" type="slidenum">
              <a:rPr b="0" lang="fr-BE" sz="900" spc="-1" strike="noStrike">
                <a:solidFill>
                  <a:srgbClr val="58595b"/>
                </a:solidFill>
                <a:latin typeface="Arial"/>
                <a:ea typeface="+mn-ea"/>
              </a:rPr>
              <a:t>17</a:t>
            </a:fld>
            <a:endParaRPr b="0" lang="nl-BE" sz="900" spc="-1" strike="noStrike">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25"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26"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28"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29"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30"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31"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33"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4"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5"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6"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7"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38"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3"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5"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7"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48"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9"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0"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52"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53"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54"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4"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56"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57"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58"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0"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1"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2"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4"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65"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7"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8"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69"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70"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72"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3"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4"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5"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6"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77"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5"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7"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9"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0"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6"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94"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95"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6"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98"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9"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00"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02"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03"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04"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06"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07"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09"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10"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11"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12"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14"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5"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6"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7"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8"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19"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25"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27"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8"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9"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29"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30"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2"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34"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35"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36"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38"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39"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0"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1"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42"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3"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4"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46"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47"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49"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50"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51"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52"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54"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55"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56"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57"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58"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59"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3"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64" name="PlaceHolder 2"/>
          <p:cNvSpPr>
            <a:spLocks noGrp="1"/>
          </p:cNvSpPr>
          <p:nvPr>
            <p:ph type="subTitle"/>
          </p:nvPr>
        </p:nvSpPr>
        <p:spPr>
          <a:xfrm>
            <a:off x="542520" y="3091680"/>
            <a:ext cx="10362960" cy="1499760"/>
          </a:xfrm>
          <a:prstGeom prst="rect">
            <a:avLst/>
          </a:prstGeom>
          <a:noFill/>
          <a:ln w="0">
            <a:noFill/>
          </a:ln>
        </p:spPr>
        <p:txBody>
          <a:bodyPr lIns="0" rIns="0" tIns="0" bIns="0" anchor="ctr">
            <a:noAutofit/>
          </a:bodyPr>
          <a:p>
            <a:pPr indent="0" algn="ctr">
              <a:buNone/>
            </a:pPr>
            <a:endParaRPr b="0" lang="nl-BE" sz="3200" spc="-1" strike="noStrike">
              <a:latin typeface="Arial"/>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5"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66" name="PlaceHolder 2"/>
          <p:cNvSpPr>
            <a:spLocks noGrp="1"/>
          </p:cNvSpPr>
          <p:nvPr>
            <p:ph/>
          </p:nvPr>
        </p:nvSpPr>
        <p:spPr>
          <a:xfrm>
            <a:off x="542520" y="3091680"/>
            <a:ext cx="1036296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68"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69"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1"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73"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74"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75"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77"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78"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79"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81"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82"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83"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85" name="PlaceHolder 2"/>
          <p:cNvSpPr>
            <a:spLocks noGrp="1"/>
          </p:cNvSpPr>
          <p:nvPr>
            <p:ph/>
          </p:nvPr>
        </p:nvSpPr>
        <p:spPr>
          <a:xfrm>
            <a:off x="542520" y="309168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86" name="PlaceHolder 3"/>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88"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89"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90"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91" name="PlaceHolder 5"/>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542520" y="1729800"/>
            <a:ext cx="10362960" cy="6314040"/>
          </a:xfrm>
          <a:prstGeom prst="rect">
            <a:avLst/>
          </a:prstGeom>
          <a:noFill/>
          <a:ln w="0">
            <a:noFill/>
          </a:ln>
        </p:spPr>
        <p:txBody>
          <a:bodyPr lIns="0" rIns="0" tIns="0" bIns="0" anchor="ctr">
            <a:noAutofit/>
          </a:bodyPr>
          <a:p>
            <a:pPr algn="ctr"/>
            <a:endParaRPr b="0" lang="nl-BE" sz="3200" spc="-1" strike="noStrike">
              <a:latin typeface="Arial"/>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93" name="PlaceHolder 2"/>
          <p:cNvSpPr>
            <a:spLocks noGrp="1"/>
          </p:cNvSpPr>
          <p:nvPr>
            <p:ph/>
          </p:nvPr>
        </p:nvSpPr>
        <p:spPr>
          <a:xfrm>
            <a:off x="5425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4" name="PlaceHolder 3"/>
          <p:cNvSpPr>
            <a:spLocks noGrp="1"/>
          </p:cNvSpPr>
          <p:nvPr>
            <p:ph/>
          </p:nvPr>
        </p:nvSpPr>
        <p:spPr>
          <a:xfrm>
            <a:off x="404604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5" name="PlaceHolder 4"/>
          <p:cNvSpPr>
            <a:spLocks noGrp="1"/>
          </p:cNvSpPr>
          <p:nvPr>
            <p:ph/>
          </p:nvPr>
        </p:nvSpPr>
        <p:spPr>
          <a:xfrm>
            <a:off x="7549920" y="309168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6" name="PlaceHolder 5"/>
          <p:cNvSpPr>
            <a:spLocks noGrp="1"/>
          </p:cNvSpPr>
          <p:nvPr>
            <p:ph/>
          </p:nvPr>
        </p:nvSpPr>
        <p:spPr>
          <a:xfrm>
            <a:off x="5425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7" name="PlaceHolder 6"/>
          <p:cNvSpPr>
            <a:spLocks noGrp="1"/>
          </p:cNvSpPr>
          <p:nvPr>
            <p:ph/>
          </p:nvPr>
        </p:nvSpPr>
        <p:spPr>
          <a:xfrm>
            <a:off x="404604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
        <p:nvSpPr>
          <p:cNvPr id="198" name="PlaceHolder 7"/>
          <p:cNvSpPr>
            <a:spLocks noGrp="1"/>
          </p:cNvSpPr>
          <p:nvPr>
            <p:ph/>
          </p:nvPr>
        </p:nvSpPr>
        <p:spPr>
          <a:xfrm>
            <a:off x="7549920" y="3875400"/>
            <a:ext cx="3336480" cy="715320"/>
          </a:xfrm>
          <a:prstGeom prst="rect">
            <a:avLst/>
          </a:prstGeom>
          <a:noFill/>
          <a:ln w="0">
            <a:noFill/>
          </a:ln>
        </p:spPr>
        <p:txBody>
          <a:bodyPr lIns="0" rIns="0" tIns="0" bIns="0" anchor="t">
            <a:normAutofit fontScale="78000"/>
          </a:bodyPr>
          <a:p>
            <a:pPr indent="0">
              <a:spcBef>
                <a:spcPts val="1417"/>
              </a:spcBef>
              <a:buNone/>
            </a:pPr>
            <a:endParaRPr b="0" lang="fr-FR" sz="3200" spc="-1" strike="noStrike">
              <a:solidFill>
                <a:srgbClr val="58595b"/>
              </a:solid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3"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4" name="PlaceHolder 3"/>
          <p:cNvSpPr>
            <a:spLocks noGrp="1"/>
          </p:cNvSpPr>
          <p:nvPr>
            <p:ph/>
          </p:nvPr>
        </p:nvSpPr>
        <p:spPr>
          <a:xfrm>
            <a:off x="585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5" name="PlaceHolder 4"/>
          <p:cNvSpPr>
            <a:spLocks noGrp="1"/>
          </p:cNvSpPr>
          <p:nvPr>
            <p:ph/>
          </p:nvPr>
        </p:nvSpPr>
        <p:spPr>
          <a:xfrm>
            <a:off x="54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17" name="PlaceHolder 2"/>
          <p:cNvSpPr>
            <a:spLocks noGrp="1"/>
          </p:cNvSpPr>
          <p:nvPr>
            <p:ph/>
          </p:nvPr>
        </p:nvSpPr>
        <p:spPr>
          <a:xfrm>
            <a:off x="542520" y="3091680"/>
            <a:ext cx="5056920" cy="149976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
        <p:nvSpPr>
          <p:cNvPr id="18"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19" name="PlaceHolder 4"/>
          <p:cNvSpPr>
            <a:spLocks noGrp="1"/>
          </p:cNvSpPr>
          <p:nvPr>
            <p:ph/>
          </p:nvPr>
        </p:nvSpPr>
        <p:spPr>
          <a:xfrm>
            <a:off x="5852520" y="387540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42520" y="1729800"/>
            <a:ext cx="10362960" cy="1361880"/>
          </a:xfrm>
          <a:prstGeom prst="rect">
            <a:avLst/>
          </a:prstGeom>
          <a:noFill/>
          <a:ln w="0">
            <a:noFill/>
          </a:ln>
        </p:spPr>
        <p:txBody>
          <a:bodyPr lIns="0" rIns="0" tIns="0" bIns="0" anchor="ctr">
            <a:noAutofit/>
          </a:bodyPr>
          <a:p>
            <a:pPr indent="0">
              <a:buNone/>
            </a:pPr>
            <a:endParaRPr b="0" lang="fr-FR" sz="1800" spc="-1" strike="noStrike">
              <a:solidFill>
                <a:srgbClr val="58595b"/>
              </a:solidFill>
              <a:latin typeface="Arial"/>
            </a:endParaRPr>
          </a:p>
        </p:txBody>
      </p:sp>
      <p:sp>
        <p:nvSpPr>
          <p:cNvPr id="21" name="PlaceHolder 2"/>
          <p:cNvSpPr>
            <a:spLocks noGrp="1"/>
          </p:cNvSpPr>
          <p:nvPr>
            <p:ph/>
          </p:nvPr>
        </p:nvSpPr>
        <p:spPr>
          <a:xfrm>
            <a:off x="54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22" name="PlaceHolder 3"/>
          <p:cNvSpPr>
            <a:spLocks noGrp="1"/>
          </p:cNvSpPr>
          <p:nvPr>
            <p:ph/>
          </p:nvPr>
        </p:nvSpPr>
        <p:spPr>
          <a:xfrm>
            <a:off x="5852520" y="3091680"/>
            <a:ext cx="5056920" cy="715320"/>
          </a:xfrm>
          <a:prstGeom prst="rect">
            <a:avLst/>
          </a:prstGeom>
          <a:noFill/>
          <a:ln w="0">
            <a:noFill/>
          </a:ln>
        </p:spPr>
        <p:txBody>
          <a:bodyPr lIns="0" rIns="0" tIns="0" bIns="0" anchor="t">
            <a:normAutofit fontScale="88000"/>
          </a:bodyPr>
          <a:p>
            <a:pPr indent="0">
              <a:spcBef>
                <a:spcPts val="1417"/>
              </a:spcBef>
              <a:buNone/>
            </a:pPr>
            <a:endParaRPr b="0" lang="fr-FR" sz="3200" spc="-1" strike="noStrike">
              <a:solidFill>
                <a:srgbClr val="58595b"/>
              </a:solidFill>
              <a:latin typeface="Arial"/>
            </a:endParaRPr>
          </a:p>
        </p:txBody>
      </p:sp>
      <p:sp>
        <p:nvSpPr>
          <p:cNvPr id="23" name="PlaceHolder 4"/>
          <p:cNvSpPr>
            <a:spLocks noGrp="1"/>
          </p:cNvSpPr>
          <p:nvPr>
            <p:ph/>
          </p:nvPr>
        </p:nvSpPr>
        <p:spPr>
          <a:xfrm>
            <a:off x="542520" y="3875400"/>
            <a:ext cx="10362960" cy="715320"/>
          </a:xfrm>
          <a:prstGeom prst="rect">
            <a:avLst/>
          </a:prstGeom>
          <a:noFill/>
          <a:ln w="0">
            <a:noFill/>
          </a:ln>
        </p:spPr>
        <p:txBody>
          <a:bodyPr lIns="0" rIns="0" tIns="0" bIns="0" anchor="t">
            <a:normAutofit/>
          </a:bodyPr>
          <a:p>
            <a:pPr indent="0">
              <a:spcBef>
                <a:spcPts val="1417"/>
              </a:spcBef>
              <a:buNone/>
            </a:pPr>
            <a:endParaRPr b="0" lang="fr-FR" sz="3200" spc="-1" strike="noStrike">
              <a:solidFill>
                <a:srgbClr val="58595b"/>
              </a:solidFill>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image" Target="../media/image3.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3.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4.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6" descr=""/>
          <p:cNvPicPr/>
          <p:nvPr/>
        </p:nvPicPr>
        <p:blipFill>
          <a:blip r:embed="rId2"/>
          <a:stretch/>
        </p:blipFill>
        <p:spPr>
          <a:xfrm>
            <a:off x="4680" y="2160"/>
            <a:ext cx="12182040" cy="6852960"/>
          </a:xfrm>
          <a:prstGeom prst="rect">
            <a:avLst/>
          </a:prstGeom>
          <a:ln w="0">
            <a:noFill/>
          </a:ln>
        </p:spPr>
      </p:pic>
      <p:sp>
        <p:nvSpPr>
          <p:cNvPr id="1" name="PlaceHolder 1"/>
          <p:cNvSpPr>
            <a:spLocks noGrp="1"/>
          </p:cNvSpPr>
          <p:nvPr>
            <p:ph type="title"/>
          </p:nvPr>
        </p:nvSpPr>
        <p:spPr>
          <a:xfrm>
            <a:off x="1862640" y="1631520"/>
            <a:ext cx="8477640" cy="1288080"/>
          </a:xfrm>
          <a:prstGeom prst="rect">
            <a:avLst/>
          </a:prstGeom>
          <a:noFill/>
          <a:ln w="0">
            <a:noFill/>
          </a:ln>
        </p:spPr>
        <p:txBody>
          <a:bodyPr anchor="t">
            <a:noAutofit/>
          </a:bodyPr>
          <a:p>
            <a:pPr indent="0" algn="ctr">
              <a:lnSpc>
                <a:spcPts val="4501"/>
              </a:lnSpc>
              <a:buNone/>
            </a:pPr>
            <a:r>
              <a:rPr b="1" lang="en-GB" sz="4000" spc="199" strike="noStrike" cap="all">
                <a:solidFill>
                  <a:srgbClr val="ffffff"/>
                </a:solidFill>
                <a:latin typeface="Arial"/>
              </a:rPr>
              <a:t>&lt;Click to add title&gt;</a:t>
            </a:r>
            <a:br>
              <a:rPr sz="4000"/>
            </a:br>
            <a:endParaRPr b="0" lang="fr-FR" sz="4000" spc="-1" strike="noStrike">
              <a:solidFill>
                <a:srgbClr val="58595b"/>
              </a:solidFill>
              <a:latin typeface="Arial"/>
            </a:endParaRPr>
          </a:p>
        </p:txBody>
      </p:sp>
      <p:sp>
        <p:nvSpPr>
          <p:cNvPr id="2" name="PlaceHolder 2"/>
          <p:cNvSpPr>
            <a:spLocks noGrp="1"/>
          </p:cNvSpPr>
          <p:nvPr>
            <p:ph type="body"/>
          </p:nvPr>
        </p:nvSpPr>
        <p:spPr>
          <a:xfrm>
            <a:off x="561600" y="5954760"/>
            <a:ext cx="10988640" cy="382320"/>
          </a:xfrm>
          <a:prstGeom prst="rect">
            <a:avLst/>
          </a:prstGeom>
          <a:noFill/>
          <a:ln w="0">
            <a:noFill/>
          </a:ln>
        </p:spPr>
        <p:txBody>
          <a:bodyPr anchor="t">
            <a:noAutofit/>
          </a:bodyPr>
          <a:p>
            <a:pPr indent="0" algn="ctr">
              <a:lnSpc>
                <a:spcPts val="2750"/>
              </a:lnSpc>
              <a:spcBef>
                <a:spcPts val="249"/>
              </a:spcBef>
              <a:buNone/>
              <a:tabLst>
                <a:tab algn="l" pos="0"/>
              </a:tabLst>
            </a:pPr>
            <a:r>
              <a:rPr b="1" lang="en-GB" sz="1250" spc="29" strike="noStrike">
                <a:solidFill>
                  <a:srgbClr val="ffffff"/>
                </a:solidFill>
                <a:latin typeface="Arial"/>
              </a:rPr>
              <a:t>&lt;Click to add text&gt;</a:t>
            </a:r>
            <a:endParaRPr b="0" lang="fr-FR" sz="125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39" name="Image 2" descr=""/>
          <p:cNvPicPr/>
          <p:nvPr/>
        </p:nvPicPr>
        <p:blipFill>
          <a:blip r:embed="rId2"/>
          <a:stretch/>
        </p:blipFill>
        <p:spPr>
          <a:xfrm>
            <a:off x="0" y="0"/>
            <a:ext cx="12191760" cy="6857640"/>
          </a:xfrm>
          <a:prstGeom prst="rect">
            <a:avLst/>
          </a:prstGeom>
          <a:ln w="0">
            <a:noFill/>
          </a:ln>
        </p:spPr>
      </p:pic>
      <p:sp>
        <p:nvSpPr>
          <p:cNvPr id="40" name="PlaceHolder 1"/>
          <p:cNvSpPr>
            <a:spLocks noGrp="1"/>
          </p:cNvSpPr>
          <p:nvPr>
            <p:ph type="title"/>
          </p:nvPr>
        </p:nvSpPr>
        <p:spPr>
          <a:xfrm>
            <a:off x="1862640" y="1631520"/>
            <a:ext cx="8477640" cy="1288080"/>
          </a:xfrm>
          <a:prstGeom prst="rect">
            <a:avLst/>
          </a:prstGeom>
          <a:noFill/>
          <a:ln w="0">
            <a:noFill/>
          </a:ln>
        </p:spPr>
        <p:txBody>
          <a:bodyPr anchor="t">
            <a:noAutofit/>
          </a:bodyPr>
          <a:p>
            <a:pPr indent="0" algn="ctr">
              <a:lnSpc>
                <a:spcPts val="4501"/>
              </a:lnSpc>
              <a:buNone/>
            </a:pPr>
            <a:r>
              <a:rPr b="1" lang="en-GB" sz="4000" spc="199" strike="noStrike" cap="all">
                <a:solidFill>
                  <a:srgbClr val="ffffff"/>
                </a:solidFill>
                <a:latin typeface="Arial"/>
              </a:rPr>
              <a:t>&lt;Click to add title&gt;</a:t>
            </a:r>
            <a:br>
              <a:rPr sz="4000"/>
            </a:br>
            <a:endParaRPr b="0" lang="fr-FR" sz="4000" spc="-1" strike="noStrike">
              <a:solidFill>
                <a:srgbClr val="58595b"/>
              </a:solidFill>
              <a:latin typeface="Arial"/>
            </a:endParaRPr>
          </a:p>
        </p:txBody>
      </p:sp>
      <p:sp>
        <p:nvSpPr>
          <p:cNvPr id="41" name="PlaceHolder 2"/>
          <p:cNvSpPr>
            <a:spLocks noGrp="1"/>
          </p:cNvSpPr>
          <p:nvPr>
            <p:ph type="body"/>
          </p:nvPr>
        </p:nvSpPr>
        <p:spPr>
          <a:xfrm>
            <a:off x="609480" y="1604520"/>
            <a:ext cx="109724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FR" sz="3200" spc="-1" strike="noStrike">
                <a:solidFill>
                  <a:srgbClr val="58595b"/>
                </a:solidFill>
                <a:latin typeface="Arial"/>
              </a:rPr>
              <a:t>Klik om de opmaak van de overzichtstekst te bewerken</a:t>
            </a:r>
            <a:endParaRPr b="0" lang="fr-FR" sz="3200" spc="-1" strike="noStrike">
              <a:solidFill>
                <a:srgbClr val="58595b"/>
              </a:solidFill>
              <a:latin typeface="Arial"/>
            </a:endParaRPr>
          </a:p>
          <a:p>
            <a:pPr lvl="1" marL="864000" indent="-324000">
              <a:spcBef>
                <a:spcPts val="1134"/>
              </a:spcBef>
              <a:buClr>
                <a:srgbClr val="000000"/>
              </a:buClr>
              <a:buSzPct val="75000"/>
              <a:buFont typeface="Symbol" charset="2"/>
              <a:buChar char=""/>
            </a:pPr>
            <a:r>
              <a:rPr b="0" lang="fr-FR" sz="2400" spc="-1" strike="noStrike">
                <a:solidFill>
                  <a:srgbClr val="58595b"/>
                </a:solidFill>
                <a:latin typeface="Arial"/>
              </a:rPr>
              <a:t>Tweede overzichtsniveau</a:t>
            </a:r>
            <a:endParaRPr b="0" lang="fr-FR" sz="2400" spc="-1" strike="noStrike">
              <a:solidFill>
                <a:srgbClr val="58595b"/>
              </a:solidFill>
              <a:latin typeface="Arial"/>
            </a:endParaRPr>
          </a:p>
          <a:p>
            <a:pPr lvl="2" marL="1296000" indent="-288000">
              <a:spcBef>
                <a:spcPts val="850"/>
              </a:spcBef>
              <a:buClr>
                <a:srgbClr val="000000"/>
              </a:buClr>
              <a:buSzPct val="45000"/>
              <a:buFont typeface="Wingdings" charset="2"/>
              <a:buChar char=""/>
            </a:pPr>
            <a:r>
              <a:rPr b="0" lang="fr-FR" sz="2000" spc="-1" strike="noStrike">
                <a:solidFill>
                  <a:srgbClr val="58595b"/>
                </a:solidFill>
                <a:latin typeface="Arial"/>
              </a:rPr>
              <a:t>Derde overzichtsniveau</a:t>
            </a:r>
            <a:endParaRPr b="0" lang="fr-FR" sz="2000" spc="-1" strike="noStrike">
              <a:solidFill>
                <a:srgbClr val="58595b"/>
              </a:solidFill>
              <a:latin typeface="Arial"/>
            </a:endParaRPr>
          </a:p>
          <a:p>
            <a:pPr lvl="3" marL="1728000" indent="-216000">
              <a:spcBef>
                <a:spcPts val="567"/>
              </a:spcBef>
              <a:buClr>
                <a:srgbClr val="000000"/>
              </a:buClr>
              <a:buSzPct val="75000"/>
              <a:buFont typeface="Symbol" charset="2"/>
              <a:buChar char=""/>
            </a:pPr>
            <a:r>
              <a:rPr b="0" lang="fr-FR" sz="2000" spc="-1" strike="noStrike">
                <a:solidFill>
                  <a:srgbClr val="58595b"/>
                </a:solidFill>
                <a:latin typeface="Arial"/>
              </a:rPr>
              <a:t>Vierde overzichtsniveau</a:t>
            </a:r>
            <a:endParaRPr b="0" lang="fr-FR" sz="2000" spc="-1" strike="noStrike">
              <a:solidFill>
                <a:srgbClr val="58595b"/>
              </a:solidFill>
              <a:latin typeface="Arial"/>
            </a:endParaRPr>
          </a:p>
          <a:p>
            <a:pPr lvl="4" marL="2160000" indent="-216000">
              <a:spcBef>
                <a:spcPts val="283"/>
              </a:spcBef>
              <a:buClr>
                <a:srgbClr val="000000"/>
              </a:buClr>
              <a:buSzPct val="45000"/>
              <a:buFont typeface="Wingdings" charset="2"/>
              <a:buChar char=""/>
            </a:pPr>
            <a:r>
              <a:rPr b="0" lang="fr-FR" sz="2000" spc="-1" strike="noStrike">
                <a:solidFill>
                  <a:srgbClr val="58595b"/>
                </a:solidFill>
                <a:latin typeface="Arial"/>
              </a:rPr>
              <a:t>Vijfde overzichtsniveau</a:t>
            </a:r>
            <a:endParaRPr b="0" lang="fr-FR" sz="2000" spc="-1" strike="noStrike">
              <a:solidFill>
                <a:srgbClr val="58595b"/>
              </a:solidFill>
              <a:latin typeface="Arial"/>
            </a:endParaRPr>
          </a:p>
          <a:p>
            <a:pPr lvl="5" marL="2592000" indent="-216000">
              <a:spcBef>
                <a:spcPts val="283"/>
              </a:spcBef>
              <a:buClr>
                <a:srgbClr val="000000"/>
              </a:buClr>
              <a:buSzPct val="45000"/>
              <a:buFont typeface="Wingdings" charset="2"/>
              <a:buChar char=""/>
            </a:pPr>
            <a:r>
              <a:rPr b="0" lang="fr-FR" sz="2000" spc="-1" strike="noStrike">
                <a:solidFill>
                  <a:srgbClr val="58595b"/>
                </a:solidFill>
                <a:latin typeface="Arial"/>
              </a:rPr>
              <a:t>Zesde overzichtsniveau</a:t>
            </a:r>
            <a:endParaRPr b="0" lang="fr-FR" sz="2000" spc="-1" strike="noStrike">
              <a:solidFill>
                <a:srgbClr val="58595b"/>
              </a:solidFill>
              <a:latin typeface="Arial"/>
            </a:endParaRPr>
          </a:p>
          <a:p>
            <a:pPr lvl="6" marL="3024000" indent="-216000">
              <a:spcBef>
                <a:spcPts val="283"/>
              </a:spcBef>
              <a:buClr>
                <a:srgbClr val="000000"/>
              </a:buClr>
              <a:buSzPct val="45000"/>
              <a:buFont typeface="Wingdings" charset="2"/>
              <a:buChar char=""/>
            </a:pPr>
            <a:r>
              <a:rPr b="0" lang="fr-FR" sz="2000" spc="-1" strike="noStrike">
                <a:solidFill>
                  <a:srgbClr val="58595b"/>
                </a:solidFill>
                <a:latin typeface="Arial"/>
              </a:rPr>
              <a:t>Zevende overzichtsniveau</a:t>
            </a:r>
            <a:endParaRPr b="0" lang="fr-FR" sz="200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78" name="Image 7" descr=""/>
          <p:cNvPicPr/>
          <p:nvPr/>
        </p:nvPicPr>
        <p:blipFill>
          <a:blip r:embed="rId2"/>
          <a:stretch/>
        </p:blipFill>
        <p:spPr>
          <a:xfrm>
            <a:off x="0" y="0"/>
            <a:ext cx="12191760" cy="6857640"/>
          </a:xfrm>
          <a:prstGeom prst="rect">
            <a:avLst/>
          </a:prstGeom>
          <a:ln w="0">
            <a:noFill/>
          </a:ln>
        </p:spPr>
      </p:pic>
      <p:sp>
        <p:nvSpPr>
          <p:cNvPr id="79"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100000"/>
              </a:lnSpc>
              <a:buNone/>
            </a:pPr>
            <a:r>
              <a:rPr b="1" lang="en-GB" sz="2750" spc="199" strike="noStrike">
                <a:solidFill>
                  <a:srgbClr val="ffffff"/>
                </a:solidFill>
                <a:latin typeface="Arial"/>
              </a:rPr>
              <a:t>&lt;CLICK TO ADD TITLE&gt;</a:t>
            </a:r>
            <a:endParaRPr b="0" lang="fr-FR" sz="2750" spc="-1" strike="noStrike">
              <a:solidFill>
                <a:srgbClr val="58595b"/>
              </a:solidFill>
              <a:latin typeface="Arial"/>
            </a:endParaRPr>
          </a:p>
        </p:txBody>
      </p:sp>
      <p:sp>
        <p:nvSpPr>
          <p:cNvPr id="80" name="PlaceHolder 2"/>
          <p:cNvSpPr>
            <a:spLocks noGrp="1"/>
          </p:cNvSpPr>
          <p:nvPr>
            <p:ph type="body"/>
          </p:nvPr>
        </p:nvSpPr>
        <p:spPr>
          <a:xfrm>
            <a:off x="539640" y="1689120"/>
            <a:ext cx="11270880" cy="3854160"/>
          </a:xfrm>
          <a:prstGeom prst="rect">
            <a:avLst/>
          </a:prstGeom>
          <a:noFill/>
          <a:ln w="0">
            <a:noFill/>
          </a:ln>
        </p:spPr>
        <p:txBody>
          <a:bodyPr anchor="t">
            <a:normAutofit/>
          </a:bodyPr>
          <a:p>
            <a:pPr indent="0">
              <a:lnSpc>
                <a:spcPts val="2750"/>
              </a:lnSpc>
              <a:spcBef>
                <a:spcPts val="400"/>
              </a:spcBef>
              <a:buNone/>
              <a:tabLst>
                <a:tab algn="l" pos="0"/>
              </a:tabLst>
            </a:pPr>
            <a:r>
              <a:rPr b="0" lang="en-GB" sz="2000" spc="29" strike="noStrike">
                <a:solidFill>
                  <a:srgbClr val="58595b"/>
                </a:solidFill>
                <a:latin typeface="Arial"/>
              </a:rPr>
              <a:t>&lt;Click to add text&gt;</a:t>
            </a:r>
            <a:endParaRPr b="0" lang="fr-FR" sz="2000" spc="-1" strike="noStrike">
              <a:solidFill>
                <a:srgbClr val="58595b"/>
              </a:solidFill>
              <a:latin typeface="Arial"/>
            </a:endParaRPr>
          </a:p>
        </p:txBody>
      </p:sp>
      <p:sp>
        <p:nvSpPr>
          <p:cNvPr id="81" name="Rectangle 4"/>
          <p:cNvSpPr/>
          <p:nvPr/>
        </p:nvSpPr>
        <p:spPr>
          <a:xfrm>
            <a:off x="68760" y="1127160"/>
            <a:ext cx="11944080" cy="857880"/>
          </a:xfrm>
          <a:prstGeom prst="rect">
            <a:avLst/>
          </a:prstGeom>
          <a:solidFill>
            <a:schemeClr val="bg1"/>
          </a:solidFill>
          <a:ln w="12700">
            <a:solidFill>
              <a:srgbClr val="ffffff"/>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sp>
        <p:nvSpPr>
          <p:cNvPr id="82" name="Rectangle 5"/>
          <p:cNvSpPr/>
          <p:nvPr/>
        </p:nvSpPr>
        <p:spPr>
          <a:xfrm>
            <a:off x="0" y="5676120"/>
            <a:ext cx="11944080" cy="857880"/>
          </a:xfrm>
          <a:prstGeom prst="rect">
            <a:avLst/>
          </a:prstGeom>
          <a:solidFill>
            <a:schemeClr val="bg1"/>
          </a:solidFill>
          <a:ln w="12700">
            <a:solidFill>
              <a:srgbClr val="ffffff"/>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83" name="Image 8" descr=""/>
          <p:cNvPicPr/>
          <p:nvPr/>
        </p:nvPicPr>
        <p:blipFill>
          <a:blip r:embed="rId3"/>
          <a:stretch/>
        </p:blipFill>
        <p:spPr>
          <a:xfrm>
            <a:off x="0" y="0"/>
            <a:ext cx="12191760" cy="68576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20" name="Image 8" descr=""/>
          <p:cNvPicPr/>
          <p:nvPr/>
        </p:nvPicPr>
        <p:blipFill>
          <a:blip r:embed="rId2"/>
          <a:stretch/>
        </p:blipFill>
        <p:spPr>
          <a:xfrm>
            <a:off x="0" y="0"/>
            <a:ext cx="12191760" cy="6857640"/>
          </a:xfrm>
          <a:prstGeom prst="rect">
            <a:avLst/>
          </a:prstGeom>
          <a:ln w="0">
            <a:noFill/>
          </a:ln>
        </p:spPr>
      </p:pic>
      <p:sp>
        <p:nvSpPr>
          <p:cNvPr id="121"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100000"/>
              </a:lnSpc>
              <a:buNone/>
            </a:pPr>
            <a:r>
              <a:rPr b="1" lang="fr-FR" sz="2750" spc="199" strike="noStrike">
                <a:solidFill>
                  <a:srgbClr val="ffffff"/>
                </a:solidFill>
                <a:latin typeface="Arial"/>
              </a:rPr>
              <a:t>&lt;CLICK TO ADD TITLE&gt;</a:t>
            </a:r>
            <a:endParaRPr b="0" lang="fr-FR" sz="2750" spc="-1" strike="noStrike">
              <a:solidFill>
                <a:srgbClr val="58595b"/>
              </a:solidFill>
              <a:latin typeface="Arial"/>
            </a:endParaRPr>
          </a:p>
        </p:txBody>
      </p:sp>
      <p:sp>
        <p:nvSpPr>
          <p:cNvPr id="122" name="PlaceHolder 2"/>
          <p:cNvSpPr>
            <a:spLocks noGrp="1"/>
          </p:cNvSpPr>
          <p:nvPr>
            <p:ph type="body"/>
          </p:nvPr>
        </p:nvSpPr>
        <p:spPr>
          <a:xfrm>
            <a:off x="406440" y="1706760"/>
            <a:ext cx="5384520" cy="4253400"/>
          </a:xfrm>
          <a:prstGeom prst="rect">
            <a:avLst/>
          </a:prstGeom>
          <a:noFill/>
          <a:ln w="0">
            <a:noFill/>
          </a:ln>
        </p:spPr>
        <p:txBody>
          <a:bodyPr anchor="t">
            <a:noAutofit/>
          </a:bodyPr>
          <a:p>
            <a:pPr indent="0">
              <a:lnSpc>
                <a:spcPct val="100000"/>
              </a:lnSpc>
              <a:spcBef>
                <a:spcPts val="451"/>
              </a:spcBef>
              <a:buNone/>
              <a:tabLst>
                <a:tab algn="l" pos="0"/>
              </a:tabLst>
            </a:pPr>
            <a:r>
              <a:rPr b="1" lang="fr-FR" sz="2250" spc="-1" strike="noStrike">
                <a:solidFill>
                  <a:schemeClr val="accent2"/>
                </a:solidFill>
                <a:latin typeface="Arial"/>
              </a:rPr>
              <a:t>&lt;Click to insert title&gt;</a:t>
            </a:r>
            <a:endParaRPr b="0" lang="fr-FR" sz="2250" spc="-1" strike="noStrike">
              <a:solidFill>
                <a:srgbClr val="58595b"/>
              </a:solidFill>
              <a:latin typeface="Arial"/>
            </a:endParaRPr>
          </a:p>
          <a:p>
            <a:pPr marL="180000" indent="0">
              <a:lnSpc>
                <a:spcPct val="100000"/>
              </a:lnSpc>
              <a:spcBef>
                <a:spcPts val="451"/>
              </a:spcBef>
              <a:buNone/>
              <a:tabLst>
                <a:tab algn="l" pos="0"/>
              </a:tabLst>
            </a:pPr>
            <a:r>
              <a:rPr b="0" lang="en-US" sz="2250" spc="-1" strike="noStrike">
                <a:solidFill>
                  <a:srgbClr val="58595b"/>
                </a:solidFill>
                <a:latin typeface="Arial"/>
              </a:rPr>
              <a:t>&lt;Click to insert text level 2&gt;</a:t>
            </a:r>
            <a:endParaRPr b="0" lang="fr-FR" sz="2250" spc="-1" strike="noStrike">
              <a:solidFill>
                <a:srgbClr val="58595b"/>
              </a:solidFill>
              <a:latin typeface="Arial"/>
            </a:endParaRPr>
          </a:p>
          <a:p>
            <a:pPr marL="360000" indent="0">
              <a:lnSpc>
                <a:spcPct val="100000"/>
              </a:lnSpc>
              <a:spcBef>
                <a:spcPts val="451"/>
              </a:spcBef>
              <a:buNone/>
              <a:tabLst>
                <a:tab algn="l" pos="0"/>
              </a:tabLst>
            </a:pPr>
            <a:r>
              <a:rPr b="0" lang="en-US" sz="2250" spc="-1" strike="noStrike">
                <a:solidFill>
                  <a:srgbClr val="58595b"/>
                </a:solidFill>
                <a:latin typeface="Arial"/>
              </a:rPr>
              <a:t>&lt;Click to insert text level 3&gt;</a:t>
            </a:r>
            <a:endParaRPr b="0" lang="fr-FR" sz="2250" spc="-1" strike="noStrike">
              <a:solidFill>
                <a:srgbClr val="58595b"/>
              </a:solidFill>
              <a:latin typeface="Arial"/>
            </a:endParaRPr>
          </a:p>
          <a:p>
            <a:pPr marL="720000" indent="0">
              <a:lnSpc>
                <a:spcPct val="100000"/>
              </a:lnSpc>
              <a:spcBef>
                <a:spcPts val="451"/>
              </a:spcBef>
              <a:buNone/>
              <a:tabLst>
                <a:tab algn="l" pos="0"/>
              </a:tabLst>
            </a:pPr>
            <a:r>
              <a:rPr b="0" lang="en-US" sz="2250" spc="-1" strike="noStrike">
                <a:solidFill>
                  <a:srgbClr val="58595b"/>
                </a:solidFill>
                <a:latin typeface="Arial"/>
              </a:rPr>
              <a:t>&lt;Click to insert text level 4&gt;</a:t>
            </a:r>
            <a:endParaRPr b="0" lang="fr-FR" sz="2250" spc="-1" strike="noStrike">
              <a:solidFill>
                <a:srgbClr val="58595b"/>
              </a:solidFill>
              <a:latin typeface="Arial"/>
            </a:endParaRPr>
          </a:p>
          <a:p>
            <a:pPr indent="0">
              <a:lnSpc>
                <a:spcPct val="100000"/>
              </a:lnSpc>
              <a:spcBef>
                <a:spcPts val="451"/>
              </a:spcBef>
              <a:buNone/>
              <a:tabLst>
                <a:tab algn="l" pos="0"/>
              </a:tabLst>
            </a:pPr>
            <a:endParaRPr b="0" lang="fr-FR" sz="2250" spc="-1" strike="noStrike">
              <a:solidFill>
                <a:srgbClr val="58595b"/>
              </a:solidFill>
              <a:latin typeface="Arial"/>
            </a:endParaRPr>
          </a:p>
        </p:txBody>
      </p:sp>
      <p:sp>
        <p:nvSpPr>
          <p:cNvPr id="123" name="PlaceHolder 3"/>
          <p:cNvSpPr>
            <a:spLocks noGrp="1"/>
          </p:cNvSpPr>
          <p:nvPr>
            <p:ph type="body"/>
          </p:nvPr>
        </p:nvSpPr>
        <p:spPr>
          <a:xfrm>
            <a:off x="6299280" y="1706760"/>
            <a:ext cx="5384520" cy="4253400"/>
          </a:xfrm>
          <a:prstGeom prst="rect">
            <a:avLst/>
          </a:prstGeom>
          <a:noFill/>
          <a:ln w="0">
            <a:noFill/>
          </a:ln>
        </p:spPr>
        <p:txBody>
          <a:bodyPr anchor="t">
            <a:noAutofit/>
          </a:bodyPr>
          <a:p>
            <a:pPr indent="0">
              <a:lnSpc>
                <a:spcPct val="100000"/>
              </a:lnSpc>
              <a:spcBef>
                <a:spcPts val="451"/>
              </a:spcBef>
              <a:buNone/>
              <a:tabLst>
                <a:tab algn="l" pos="0"/>
              </a:tabLst>
            </a:pPr>
            <a:r>
              <a:rPr b="1" lang="fr-FR" sz="2250" spc="-1" strike="noStrike">
                <a:solidFill>
                  <a:schemeClr val="accent2"/>
                </a:solidFill>
                <a:latin typeface="Arial"/>
              </a:rPr>
              <a:t>&lt;Click to insert title&gt;</a:t>
            </a:r>
            <a:endParaRPr b="0" lang="fr-FR" sz="2250" spc="-1" strike="noStrike">
              <a:solidFill>
                <a:srgbClr val="58595b"/>
              </a:solidFill>
              <a:latin typeface="Arial"/>
            </a:endParaRPr>
          </a:p>
          <a:p>
            <a:pPr marL="180000" indent="0">
              <a:lnSpc>
                <a:spcPct val="100000"/>
              </a:lnSpc>
              <a:spcBef>
                <a:spcPts val="451"/>
              </a:spcBef>
              <a:buNone/>
              <a:tabLst>
                <a:tab algn="l" pos="0"/>
              </a:tabLst>
            </a:pPr>
            <a:r>
              <a:rPr b="0" lang="en-US" sz="2250" spc="-1" strike="noStrike">
                <a:solidFill>
                  <a:srgbClr val="58595b"/>
                </a:solidFill>
                <a:latin typeface="Arial"/>
              </a:rPr>
              <a:t>&lt;Click to insert text level 2&gt;</a:t>
            </a:r>
            <a:endParaRPr b="0" lang="fr-FR" sz="2250" spc="-1" strike="noStrike">
              <a:solidFill>
                <a:srgbClr val="58595b"/>
              </a:solidFill>
              <a:latin typeface="Arial"/>
            </a:endParaRPr>
          </a:p>
          <a:p>
            <a:pPr marL="360000" indent="0">
              <a:lnSpc>
                <a:spcPct val="100000"/>
              </a:lnSpc>
              <a:spcBef>
                <a:spcPts val="451"/>
              </a:spcBef>
              <a:buNone/>
              <a:tabLst>
                <a:tab algn="l" pos="0"/>
              </a:tabLst>
            </a:pPr>
            <a:r>
              <a:rPr b="0" lang="en-US" sz="2250" spc="-1" strike="noStrike">
                <a:solidFill>
                  <a:srgbClr val="58595b"/>
                </a:solidFill>
                <a:latin typeface="Arial"/>
              </a:rPr>
              <a:t>&lt;Click to insert text level 3&gt;</a:t>
            </a:r>
            <a:endParaRPr b="0" lang="fr-FR" sz="2250" spc="-1" strike="noStrike">
              <a:solidFill>
                <a:srgbClr val="58595b"/>
              </a:solidFill>
              <a:latin typeface="Arial"/>
            </a:endParaRPr>
          </a:p>
          <a:p>
            <a:pPr marL="720000" indent="0">
              <a:lnSpc>
                <a:spcPct val="100000"/>
              </a:lnSpc>
              <a:spcBef>
                <a:spcPts val="451"/>
              </a:spcBef>
              <a:buNone/>
              <a:tabLst>
                <a:tab algn="l" pos="0"/>
              </a:tabLst>
            </a:pPr>
            <a:r>
              <a:rPr b="0" lang="en-US" sz="2250" spc="-1" strike="noStrike">
                <a:solidFill>
                  <a:srgbClr val="58595b"/>
                </a:solidFill>
                <a:latin typeface="Arial"/>
              </a:rPr>
              <a:t>&lt;Click to insert text level 4&gt;</a:t>
            </a:r>
            <a:endParaRPr b="0" lang="fr-FR" sz="2250" spc="-1" strike="noStrike">
              <a:solidFill>
                <a:srgbClr val="58595b"/>
              </a:solidFill>
              <a:latin typeface="Arial"/>
            </a:endParaRPr>
          </a:p>
          <a:p>
            <a:pPr indent="0">
              <a:lnSpc>
                <a:spcPct val="100000"/>
              </a:lnSpc>
              <a:spcBef>
                <a:spcPts val="451"/>
              </a:spcBef>
              <a:buNone/>
              <a:tabLst>
                <a:tab algn="l" pos="0"/>
              </a:tabLst>
            </a:pPr>
            <a:endParaRPr b="0" lang="fr-FR" sz="225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160" name="Image 5" descr="Sciensano_PTT_Backcover_FR.jpg"/>
          <p:cNvPicPr/>
          <p:nvPr/>
        </p:nvPicPr>
        <p:blipFill>
          <a:blip r:embed="rId2"/>
          <a:stretch/>
        </p:blipFill>
        <p:spPr>
          <a:xfrm>
            <a:off x="0" y="0"/>
            <a:ext cx="12191760" cy="6857640"/>
          </a:xfrm>
          <a:prstGeom prst="rect">
            <a:avLst/>
          </a:prstGeom>
          <a:ln w="0">
            <a:noFill/>
          </a:ln>
        </p:spPr>
      </p:pic>
      <p:sp>
        <p:nvSpPr>
          <p:cNvPr id="161" name="PlaceHolder 1"/>
          <p:cNvSpPr>
            <a:spLocks noGrp="1"/>
          </p:cNvSpPr>
          <p:nvPr>
            <p:ph type="body"/>
          </p:nvPr>
        </p:nvSpPr>
        <p:spPr>
          <a:xfrm>
            <a:off x="542520" y="3091680"/>
            <a:ext cx="10362960" cy="1499760"/>
          </a:xfrm>
          <a:prstGeom prst="rect">
            <a:avLst/>
          </a:prstGeom>
          <a:noFill/>
          <a:ln w="0">
            <a:noFill/>
          </a:ln>
        </p:spPr>
        <p:txBody>
          <a:bodyPr anchor="t">
            <a:normAutofit/>
          </a:bodyPr>
          <a:p>
            <a:pPr indent="0">
              <a:lnSpc>
                <a:spcPct val="100000"/>
              </a:lnSpc>
              <a:spcBef>
                <a:spcPts val="360"/>
              </a:spcBef>
              <a:buNone/>
              <a:tabLst>
                <a:tab algn="l" pos="0"/>
              </a:tabLst>
            </a:pPr>
            <a:r>
              <a:rPr b="0" lang="en-US" sz="1800" spc="-1" strike="noStrike">
                <a:solidFill>
                  <a:srgbClr val="ffffff"/>
                </a:solidFill>
                <a:latin typeface="Arial"/>
              </a:rPr>
              <a:t>Edit Master text styles</a:t>
            </a:r>
            <a:endParaRPr b="0" lang="fr-FR" sz="1800" spc="-1" strike="noStrike">
              <a:solidFill>
                <a:srgbClr val="58595b"/>
              </a:solidFill>
              <a:latin typeface="Arial"/>
            </a:endParaRPr>
          </a:p>
        </p:txBody>
      </p:sp>
      <p:sp>
        <p:nvSpPr>
          <p:cNvPr id="162" name="PlaceHolder 2"/>
          <p:cNvSpPr>
            <a:spLocks noGrp="1"/>
          </p:cNvSpPr>
          <p:nvPr>
            <p:ph type="title"/>
          </p:nvPr>
        </p:nvSpPr>
        <p:spPr>
          <a:xfrm>
            <a:off x="542520" y="1729800"/>
            <a:ext cx="10362960" cy="1361880"/>
          </a:xfrm>
          <a:prstGeom prst="rect">
            <a:avLst/>
          </a:prstGeom>
          <a:noFill/>
          <a:ln w="0">
            <a:noFill/>
          </a:ln>
        </p:spPr>
        <p:txBody>
          <a:bodyPr anchor="ctr">
            <a:normAutofit/>
          </a:bodyPr>
          <a:p>
            <a:pPr indent="0">
              <a:lnSpc>
                <a:spcPts val="2500"/>
              </a:lnSpc>
              <a:buNone/>
            </a:pPr>
            <a:r>
              <a:rPr b="1" lang="en-US" sz="2400" spc="-1" strike="noStrike">
                <a:solidFill>
                  <a:srgbClr val="ffffff"/>
                </a:solidFill>
                <a:latin typeface="Arial"/>
              </a:rPr>
              <a:t>Click to edit Master title style</a:t>
            </a:r>
            <a:endParaRPr b="0" lang="fr-FR" sz="2400" spc="-1" strike="noStrike">
              <a:solidFill>
                <a:srgbClr val="58595b"/>
              </a:solidFill>
              <a:latin typeface="Arial"/>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s/_rels/slide1.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chart" Target="../charts/chart4.xml"/><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37.xml"/><Relationship Id="rId3"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jpeg"/><Relationship Id="rId7" Type="http://schemas.openxmlformats.org/officeDocument/2006/relationships/image" Target="../media/image15.png"/><Relationship Id="rId8" Type="http://schemas.openxmlformats.org/officeDocument/2006/relationships/image" Target="../media/image16.png"/><Relationship Id="rId9" Type="http://schemas.openxmlformats.org/officeDocument/2006/relationships/image" Target="../media/image17.png"/><Relationship Id="rId10" Type="http://schemas.openxmlformats.org/officeDocument/2006/relationships/slideLayout" Target="../slideLayouts/slideLayout4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chart" Target="../charts/chart3.xml"/><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5" name="PlaceHolder 1"/>
          <p:cNvSpPr>
            <a:spLocks noGrp="1"/>
          </p:cNvSpPr>
          <p:nvPr>
            <p:ph type="title"/>
          </p:nvPr>
        </p:nvSpPr>
        <p:spPr>
          <a:xfrm>
            <a:off x="1856880" y="2784960"/>
            <a:ext cx="8477640" cy="1288080"/>
          </a:xfrm>
          <a:prstGeom prst="rect">
            <a:avLst/>
          </a:prstGeom>
          <a:noFill/>
          <a:ln w="0">
            <a:noFill/>
          </a:ln>
        </p:spPr>
        <p:txBody>
          <a:bodyPr anchor="t">
            <a:noAutofit/>
          </a:bodyPr>
          <a:p>
            <a:pPr indent="0" algn="ctr">
              <a:lnSpc>
                <a:spcPts val="4501"/>
              </a:lnSpc>
              <a:buNone/>
            </a:pPr>
            <a:r>
              <a:rPr b="1" lang="nl-BE" sz="4000" spc="199" strike="noStrike" cap="all">
                <a:solidFill>
                  <a:srgbClr val="ffffff"/>
                </a:solidFill>
                <a:latin typeface="Arial"/>
              </a:rPr>
              <a:t>ICT Info session</a:t>
            </a:r>
            <a:br>
              <a:rPr sz="4000"/>
            </a:br>
            <a:r>
              <a:rPr b="1" lang="nl-BE" sz="4000" spc="199" strike="noStrike" cap="all">
                <a:solidFill>
                  <a:srgbClr val="ffffff"/>
                </a:solidFill>
                <a:latin typeface="Arial"/>
              </a:rPr>
              <a:t>22 / 09 / 2023</a:t>
            </a:r>
            <a:endParaRPr b="0" lang="fr-FR" sz="4000" spc="-1" strike="noStrike">
              <a:solidFill>
                <a:srgbClr val="58595b"/>
              </a:solidFill>
              <a:latin typeface="Arial"/>
            </a:endParaRPr>
          </a:p>
        </p:txBody>
      </p:sp>
      <p:grpSp>
        <p:nvGrpSpPr>
          <p:cNvPr id="206" name="Group 5"/>
          <p:cNvGrpSpPr/>
          <p:nvPr/>
        </p:nvGrpSpPr>
        <p:grpSpPr>
          <a:xfrm>
            <a:off x="2856960" y="4549680"/>
            <a:ext cx="6478200" cy="1449000"/>
            <a:chOff x="2856960" y="4549680"/>
            <a:chExt cx="6478200" cy="1449000"/>
          </a:xfrm>
        </p:grpSpPr>
        <p:sp>
          <p:nvSpPr>
            <p:cNvPr id="207" name="Rounded Rectangle 6"/>
            <p:cNvSpPr/>
            <p:nvPr/>
          </p:nvSpPr>
          <p:spPr>
            <a:xfrm>
              <a:off x="2856960" y="4549680"/>
              <a:ext cx="6478200" cy="1449000"/>
            </a:xfrm>
            <a:prstGeom prst="roundRect">
              <a:avLst>
                <a:gd name="adj" fmla="val 16667"/>
              </a:avLst>
            </a:prstGeom>
            <a:solidFill>
              <a:schemeClr val="accent2"/>
            </a:solidFill>
            <a:ln w="12700">
              <a:solidFill>
                <a:srgbClr val="39b54a"/>
              </a:solidFill>
              <a:round/>
            </a:ln>
            <a:effectLst>
              <a:outerShdw blurRad="39960" dir="5400000" dist="23040" rotWithShape="0">
                <a:srgbClr val="000000">
                  <a:alpha val="35000"/>
                </a:srgbClr>
              </a:outerShdw>
            </a:effectLst>
          </p:spPr>
          <p:style>
            <a:lnRef idx="1">
              <a:schemeClr val="accent1"/>
            </a:lnRef>
            <a:fillRef idx="3">
              <a:schemeClr val="accent1"/>
            </a:fillRef>
            <a:effectRef idx="2">
              <a:schemeClr val="accent1"/>
            </a:effectRef>
            <a:fontRef idx="minor"/>
          </p:style>
        </p:sp>
        <p:pic>
          <p:nvPicPr>
            <p:cNvPr id="208" name="Picture 2" descr="Rec - Free music and multimedia icons"/>
            <p:cNvPicPr/>
            <p:nvPr/>
          </p:nvPicPr>
          <p:blipFill>
            <a:blip r:embed="rId1"/>
            <a:stretch/>
          </p:blipFill>
          <p:spPr>
            <a:xfrm>
              <a:off x="3245760" y="4758120"/>
              <a:ext cx="1054440" cy="1054440"/>
            </a:xfrm>
            <a:prstGeom prst="rect">
              <a:avLst/>
            </a:prstGeom>
            <a:ln w="0">
              <a:noFill/>
            </a:ln>
          </p:spPr>
        </p:pic>
        <p:sp>
          <p:nvSpPr>
            <p:cNvPr id="209" name="TextBox 8"/>
            <p:cNvSpPr/>
            <p:nvPr/>
          </p:nvSpPr>
          <p:spPr>
            <a:xfrm>
              <a:off x="4526280" y="4623840"/>
              <a:ext cx="4583160" cy="1306440"/>
            </a:xfrm>
            <a:prstGeom prst="rect">
              <a:avLst/>
            </a:prstGeom>
            <a:noFill/>
            <a:ln w="0">
              <a:noFill/>
            </a:ln>
          </p:spPr>
          <p:style>
            <a:lnRef idx="0"/>
            <a:fillRef idx="0"/>
            <a:effectRef idx="0"/>
            <a:fontRef idx="minor"/>
          </p:style>
          <p:txBody>
            <a:bodyPr lIns="90000" rIns="90000" tIns="45000" bIns="45000" anchor="t">
              <a:spAutoFit/>
            </a:bodyPr>
            <a:p>
              <a:pPr algn="just">
                <a:lnSpc>
                  <a:spcPct val="100000"/>
                </a:lnSpc>
              </a:pPr>
              <a:r>
                <a:rPr b="0" lang="en-US" sz="1600" spc="-1" strike="noStrike">
                  <a:solidFill>
                    <a:schemeClr val="accent1">
                      <a:lumMod val="50000"/>
                    </a:schemeClr>
                  </a:solidFill>
                  <a:latin typeface="Arial"/>
                </a:rPr>
                <a:t>This meeting is recorded for purposes of meeting minutes, delayed viewing by absentees, and internal (HD) operations. The recording will be stored internally, accessible by Sciensano employees, and temporarily by invitees.</a:t>
              </a:r>
              <a:endParaRPr b="0" lang="nl-BE" sz="1600" spc="-1" strike="noStrike">
                <a:latin typeface="Arial"/>
              </a:endParaRPr>
            </a:p>
          </p:txBody>
        </p:sp>
      </p:grpSp>
    </p:spTree>
  </p:cSld>
  <mc:AlternateContent>
    <mc:Choice Requires="p14">
      <p:transition p14:dur="10"/>
    </mc:Choice>
    <mc:Fallback>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6" name="PlaceHolder 1"/>
          <p:cNvSpPr>
            <a:spLocks noGrp="1"/>
          </p:cNvSpPr>
          <p:nvPr>
            <p:ph type="title"/>
          </p:nvPr>
        </p:nvSpPr>
        <p:spPr>
          <a:xfrm>
            <a:off x="543240" y="304920"/>
            <a:ext cx="11267280" cy="990360"/>
          </a:xfrm>
          <a:prstGeom prst="rect">
            <a:avLst/>
          </a:prstGeom>
          <a:noFill/>
          <a:ln w="0">
            <a:noFill/>
          </a:ln>
        </p:spPr>
        <p:txBody>
          <a:bodyPr tIns="72000" anchor="t">
            <a:noAutofit/>
          </a:bodyPr>
          <a:p>
            <a:pPr indent="0">
              <a:lnSpc>
                <a:spcPct val="100000"/>
              </a:lnSpc>
              <a:buNone/>
            </a:pPr>
            <a:r>
              <a:rPr b="1" lang="fr-BE" sz="2750" spc="199" strike="noStrike">
                <a:solidFill>
                  <a:srgbClr val="ffffff"/>
                </a:solidFill>
                <a:latin typeface="Arial"/>
              </a:rPr>
              <a:t>Total Closed Incidents And Requests</a:t>
            </a:r>
            <a:endParaRPr b="0" lang="fr-FR" sz="2750" spc="-1" strike="noStrike">
              <a:solidFill>
                <a:srgbClr val="58595b"/>
              </a:solidFill>
              <a:latin typeface="Arial"/>
            </a:endParaRPr>
          </a:p>
        </p:txBody>
      </p:sp>
      <p:graphicFrame>
        <p:nvGraphicFramePr>
          <p:cNvPr id="227" name="Tijdelijke aanduiding voor inhoud 5"/>
          <p:cNvGraphicFramePr/>
          <p:nvPr/>
        </p:nvGraphicFramePr>
        <p:xfrm>
          <a:off x="338400" y="1689120"/>
          <a:ext cx="11472480" cy="461196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spd="med" p14:dur="700">
        <p:fade/>
      </p:transition>
    </mc:Choice>
    <mc:Fallback>
      <p:transition spd="med">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title"/>
          </p:nvPr>
        </p:nvSpPr>
        <p:spPr>
          <a:xfrm>
            <a:off x="543240" y="304920"/>
            <a:ext cx="11267280" cy="990360"/>
          </a:xfrm>
          <a:prstGeom prst="rect">
            <a:avLst/>
          </a:prstGeom>
          <a:noFill/>
          <a:ln w="0">
            <a:noFill/>
          </a:ln>
        </p:spPr>
        <p:txBody>
          <a:bodyPr tIns="72000" anchor="t">
            <a:noAutofit/>
          </a:bodyPr>
          <a:p>
            <a:pPr indent="0">
              <a:lnSpc>
                <a:spcPct val="100000"/>
              </a:lnSpc>
              <a:buNone/>
            </a:pPr>
            <a:r>
              <a:rPr b="1" lang="en-GB" sz="2750" spc="199" strike="noStrike">
                <a:solidFill>
                  <a:srgbClr val="ffffff"/>
                </a:solidFill>
                <a:latin typeface="Arial"/>
              </a:rPr>
              <a:t>Decrease Open Tickets</a:t>
            </a:r>
            <a:endParaRPr b="0" lang="fr-FR" sz="2750" spc="-1" strike="noStrike">
              <a:solidFill>
                <a:srgbClr val="58595b"/>
              </a:solidFill>
              <a:latin typeface="Arial"/>
            </a:endParaRPr>
          </a:p>
        </p:txBody>
      </p:sp>
      <p:sp>
        <p:nvSpPr>
          <p:cNvPr id="229" name="PlaceHolder 2"/>
          <p:cNvSpPr>
            <a:spLocks noGrp="1"/>
          </p:cNvSpPr>
          <p:nvPr>
            <p:ph/>
          </p:nvPr>
        </p:nvSpPr>
        <p:spPr>
          <a:xfrm>
            <a:off x="539640" y="1689120"/>
            <a:ext cx="11270880" cy="3854160"/>
          </a:xfrm>
          <a:prstGeom prst="rect">
            <a:avLst/>
          </a:prstGeom>
          <a:noFill/>
          <a:ln w="0">
            <a:noFill/>
          </a:ln>
        </p:spPr>
        <p:txBody>
          <a:bodyPr anchor="t">
            <a:noAutofit/>
          </a:bodyPr>
          <a:p>
            <a:pPr marL="343080" indent="-343080">
              <a:lnSpc>
                <a:spcPts val="2750"/>
              </a:lnSpc>
              <a:spcBef>
                <a:spcPts val="400"/>
              </a:spcBef>
              <a:buClr>
                <a:srgbClr val="b2d235"/>
              </a:buClr>
              <a:buFont typeface="Arial"/>
              <a:buChar char="•"/>
            </a:pPr>
            <a:r>
              <a:rPr b="0" lang="en-GB" sz="2000" spc="29" strike="noStrike">
                <a:solidFill>
                  <a:srgbClr val="58595b"/>
                </a:solidFill>
                <a:latin typeface="Arial"/>
              </a:rPr>
              <a:t>EAM 2.7 backlog</a:t>
            </a:r>
            <a:endParaRPr b="0" lang="fr-FR" sz="2000" spc="-1" strike="noStrike">
              <a:solidFill>
                <a:srgbClr val="58595b"/>
              </a:solidFill>
              <a:latin typeface="Arial"/>
            </a:endParaRPr>
          </a:p>
          <a:p>
            <a:pPr lvl="1" marL="703080" indent="-343080">
              <a:lnSpc>
                <a:spcPct val="100000"/>
              </a:lnSpc>
              <a:spcBef>
                <a:spcPts val="400"/>
              </a:spcBef>
              <a:buClr>
                <a:srgbClr val="b2d235"/>
              </a:buClr>
              <a:buFont typeface="Arial"/>
              <a:buChar char="•"/>
            </a:pPr>
            <a:r>
              <a:rPr b="0" lang="en-GB" sz="2000" spc="-1" strike="noStrike">
                <a:solidFill>
                  <a:srgbClr val="58595b"/>
                </a:solidFill>
                <a:latin typeface="Arial"/>
              </a:rPr>
              <a:t>70 tickets – 2 weeks</a:t>
            </a:r>
            <a:endParaRPr b="0" lang="fr-FR" sz="2000" spc="-1" strike="noStrike">
              <a:solidFill>
                <a:srgbClr val="58595b"/>
              </a:solidFill>
              <a:latin typeface="Arial"/>
            </a:endParaRPr>
          </a:p>
          <a:p>
            <a:pPr marL="343080" indent="-343080">
              <a:lnSpc>
                <a:spcPts val="2750"/>
              </a:lnSpc>
              <a:spcBef>
                <a:spcPts val="400"/>
              </a:spcBef>
              <a:buClr>
                <a:srgbClr val="b2d235"/>
              </a:buClr>
              <a:buFont typeface="Arial"/>
              <a:buChar char="•"/>
            </a:pPr>
            <a:r>
              <a:rPr b="0" lang="en-GB" sz="2000" spc="29" strike="noStrike">
                <a:solidFill>
                  <a:srgbClr val="58595b"/>
                </a:solidFill>
                <a:latin typeface="Arial"/>
              </a:rPr>
              <a:t>Additional resource </a:t>
            </a:r>
            <a:endParaRPr b="0" lang="fr-FR" sz="2000" spc="-1" strike="noStrike">
              <a:solidFill>
                <a:srgbClr val="58595b"/>
              </a:solidFill>
              <a:latin typeface="Arial"/>
            </a:endParaRPr>
          </a:p>
          <a:p>
            <a:pPr lvl="1" marL="703080" indent="-343080">
              <a:lnSpc>
                <a:spcPct val="100000"/>
              </a:lnSpc>
              <a:spcBef>
                <a:spcPts val="400"/>
              </a:spcBef>
              <a:buClr>
                <a:srgbClr val="b2d235"/>
              </a:buClr>
              <a:buFont typeface="Arial"/>
              <a:buChar char="•"/>
            </a:pPr>
            <a:r>
              <a:rPr b="0" lang="en-GB" sz="2000" spc="-1" strike="noStrike">
                <a:solidFill>
                  <a:srgbClr val="58595b"/>
                </a:solidFill>
                <a:latin typeface="Arial"/>
              </a:rPr>
              <a:t>Improvement intake and MTTR</a:t>
            </a:r>
            <a:endParaRPr b="0" lang="fr-FR" sz="2000" spc="-1" strike="noStrike">
              <a:solidFill>
                <a:srgbClr val="58595b"/>
              </a:solidFill>
              <a:latin typeface="Arial"/>
            </a:endParaRPr>
          </a:p>
          <a:p>
            <a:pPr indent="0">
              <a:lnSpc>
                <a:spcPts val="2750"/>
              </a:lnSpc>
              <a:spcBef>
                <a:spcPts val="400"/>
              </a:spcBef>
              <a:buNone/>
            </a:pPr>
            <a:endParaRPr b="0" lang="fr-FR" sz="2000" spc="-1" strike="noStrike">
              <a:solidFill>
                <a:srgbClr val="58595b"/>
              </a:solidFill>
              <a:latin typeface="Arial"/>
            </a:endParaRPr>
          </a:p>
        </p:txBody>
      </p:sp>
    </p:spTree>
  </p:cSld>
  <mc:AlternateContent>
    <mc:Choice Requires="p14">
      <p:transition spd="med" p14:dur="700">
        <p:fade/>
      </p:transition>
    </mc:Choice>
    <mc:Fallback>
      <p:transition spd="med">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0"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100000"/>
              </a:lnSpc>
              <a:spcBef>
                <a:spcPts val="550"/>
              </a:spcBef>
              <a:buNone/>
            </a:pPr>
            <a:r>
              <a:rPr b="1" lang="fr-BE" sz="2750" spc="199" strike="noStrike">
                <a:solidFill>
                  <a:srgbClr val="ffffff"/>
                </a:solidFill>
                <a:latin typeface="Arial"/>
              </a:rPr>
              <a:t>Incidents and request per Project – not ‘closed’ state</a:t>
            </a:r>
            <a:br>
              <a:rPr sz="2750"/>
            </a:br>
            <a:endParaRPr b="0" lang="fr-FR" sz="2750" spc="-1" strike="noStrike">
              <a:solidFill>
                <a:srgbClr val="58595b"/>
              </a:solidFill>
              <a:latin typeface="Arial"/>
            </a:endParaRPr>
          </a:p>
        </p:txBody>
      </p:sp>
      <p:graphicFrame>
        <p:nvGraphicFramePr>
          <p:cNvPr id="231" name="Tijdelijke aanduiding voor inhoud 6"/>
          <p:cNvGraphicFramePr/>
          <p:nvPr/>
        </p:nvGraphicFramePr>
        <p:xfrm>
          <a:off x="543240" y="1540080"/>
          <a:ext cx="10910520" cy="4451400"/>
        </p:xfrm>
        <a:graphic>
          <a:graphicData uri="http://schemas.openxmlformats.org/drawingml/2006/table">
            <a:tbl>
              <a:tblPr/>
              <a:tblGrid>
                <a:gridCol w="9657720"/>
                <a:gridCol w="1252800"/>
              </a:tblGrid>
              <a:tr h="186480">
                <a:tc>
                  <a:txBody>
                    <a:bodyPr lIns="5760" rIns="5760" tIns="5760" bIns="0" anchor="b">
                      <a:noAutofit/>
                    </a:bodyPr>
                    <a:p>
                      <a:pPr>
                        <a:lnSpc>
                          <a:spcPct val="100000"/>
                        </a:lnSpc>
                      </a:pPr>
                      <a:r>
                        <a:rPr b="0" lang="nl-BE" sz="1000" spc="-1" strike="noStrike">
                          <a:solidFill>
                            <a:schemeClr val="dk1"/>
                          </a:solidFill>
                          <a:latin typeface="Arial"/>
                        </a:rPr>
                        <a:t>Projects</a:t>
                      </a:r>
                      <a:endParaRPr b="0" lang="nl-BE" sz="10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0" lang="nl-BE" sz="1000" spc="-1" strike="noStrike">
                          <a:solidFill>
                            <a:schemeClr val="dk1"/>
                          </a:solidFill>
                          <a:latin typeface="Arial"/>
                        </a:rPr>
                        <a:t>Count</a:t>
                      </a:r>
                      <a:endParaRPr b="0" lang="nl-BE" sz="10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345600">
                <a:tc>
                  <a:txBody>
                    <a:bodyPr lIns="5760" rIns="5760" tIns="5760" bIns="0" anchor="b">
                      <a:noAutofit/>
                    </a:bodyPr>
                    <a:p>
                      <a:pPr>
                        <a:lnSpc>
                          <a:spcPct val="100000"/>
                        </a:lnSpc>
                      </a:pPr>
                      <a:r>
                        <a:rPr b="1" lang="en-US" sz="1050" spc="-1" strike="noStrike">
                          <a:solidFill>
                            <a:schemeClr val="dk1"/>
                          </a:solidFill>
                          <a:latin typeface="Arial"/>
                        </a:rPr>
                        <a:t>A Prospective Observational Registry to describe the disease course and outcomes of Idiopathic Pulmonary Fibrosis patients in a real-world clinical setting</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5</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nl-BE" sz="1050" spc="-1" strike="noStrike">
                          <a:solidFill>
                            <a:schemeClr val="dk1"/>
                          </a:solidFill>
                          <a:latin typeface="Arial"/>
                        </a:rPr>
                        <a:t>Belgian Cystic Fibrosis Registry</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20</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Belgian Sexual Assault Care Centres: Monitoring and Evaluation</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4</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Central Registry Traceability of Implants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2</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nl-BE" sz="1050" spc="-1" strike="noStrike">
                          <a:solidFill>
                            <a:schemeClr val="dk1"/>
                          </a:solidFill>
                          <a:latin typeface="Arial"/>
                        </a:rPr>
                        <a:t>Congenital Infections Registry</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nl-BE" sz="1050" spc="-1" strike="noStrike">
                          <a:solidFill>
                            <a:schemeClr val="dk1"/>
                          </a:solidFill>
                          <a:latin typeface="Arial"/>
                        </a:rPr>
                        <a:t>Heart valves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11</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Initiative for quality improvement and epidemiology in diabetes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3</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Initiative for quality improvement and epidemiology in multidisciplinary diabetic foot clinics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12</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Linking of registers for COVID-19 vaccine surveillance</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Mandatory registration of spine surgery</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17</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National Cadastre of Genetic Tests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nl-BE" sz="1050" spc="-1" strike="noStrike">
                          <a:solidFill>
                            <a:schemeClr val="dk1"/>
                          </a:solidFill>
                          <a:latin typeface="Arial"/>
                        </a:rPr>
                        <a:t>National Hand hygiene Campagne</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5</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National Surveillance Healthcare Associated Infections: Denominators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nl-BE" sz="1050" spc="-1" strike="noStrike">
                          <a:solidFill>
                            <a:schemeClr val="dk1"/>
                          </a:solidFill>
                          <a:latin typeface="Arial"/>
                        </a:rPr>
                        <a:t>National Surveillance Septicemia in Hospitals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6</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Predictive tests for a therapeutic response</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8</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Quality Electronic Registration of Medical acts, Implants and Devices: Coronary Angioplasty</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17</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Quality Electronic Registration of Medical acts, Implants and Devices: Orthopedic Prosthesis Identification Data v1</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6</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Quality Electronic Registration of Medical acts, Implants and Devices: Orthopedic Prosthesis Identification Data:  MegaProthesis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5</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Quality Electronic Registration of Medical acts, Implants and Devices: Orthopedic Prosthesis Identification Data: Hip</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15</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Quality Electronic Registration of Medical acts, Implants and Devices: Orthopedic Prosthesis Identification Data: Knee</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14</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6480">
                <a:tc>
                  <a:txBody>
                    <a:bodyPr lIns="5760" rIns="5760" tIns="5760" bIns="0" anchor="b">
                      <a:noAutofit/>
                    </a:bodyPr>
                    <a:p>
                      <a:pPr>
                        <a:lnSpc>
                          <a:spcPct val="100000"/>
                        </a:lnSpc>
                      </a:pPr>
                      <a:r>
                        <a:rPr b="1" lang="en-US" sz="1050" spc="-1" strike="noStrike">
                          <a:solidFill>
                            <a:schemeClr val="dk1"/>
                          </a:solidFill>
                          <a:latin typeface="Arial"/>
                        </a:rPr>
                        <a:t>Quality Electronic Registration of Medical acts, Implants and Devices: Pacemakers</a:t>
                      </a:r>
                      <a:endParaRPr b="0" lang="nl-BE" sz="105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22</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r h="189720">
                <a:tc>
                  <a:txBody>
                    <a:bodyPr lIns="5760" rIns="5760" tIns="5760" bIns="0" anchor="b">
                      <a:noAutofit/>
                    </a:bodyPr>
                    <a:p>
                      <a:pPr>
                        <a:lnSpc>
                          <a:spcPct val="100000"/>
                        </a:lnSpc>
                      </a:pPr>
                      <a:r>
                        <a:rPr b="0" lang="nl-BE" sz="1000" spc="-1" strike="noStrike">
                          <a:solidFill>
                            <a:schemeClr val="dk1"/>
                          </a:solidFill>
                          <a:latin typeface="Arial"/>
                        </a:rPr>
                        <a:t>Total</a:t>
                      </a:r>
                      <a:endParaRPr b="0" lang="nl-BE" sz="10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5760" rIns="5760" tIns="5760" bIns="0" anchor="b">
                      <a:noAutofit/>
                    </a:bodyPr>
                    <a:p>
                      <a:pPr algn="r">
                        <a:lnSpc>
                          <a:spcPct val="100000"/>
                        </a:lnSpc>
                      </a:pPr>
                      <a:r>
                        <a:rPr b="1" lang="nl-BE" sz="1100" spc="-1" strike="noStrike">
                          <a:solidFill>
                            <a:schemeClr val="dk1"/>
                          </a:solidFill>
                          <a:latin typeface="Arial"/>
                        </a:rPr>
                        <a:t>176</a:t>
                      </a:r>
                      <a:endParaRPr b="0" lang="nl-BE" sz="1100" spc="-1" strike="noStrike">
                        <a:latin typeface="Arial"/>
                      </a:endParaRPr>
                    </a:p>
                  </a:txBody>
                  <a:tcPr anchor="b" marL="5760" marR="57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bl>
          </a:graphicData>
        </a:graphic>
      </p:graphicFrame>
    </p:spTree>
  </p:cSld>
  <mc:AlternateContent>
    <mc:Choice Requires="p14">
      <p:transition p14:dur="10"/>
    </mc:Choice>
    <mc:Fallback>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2"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Issues Mycarenet</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3"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61"/>
              </a:spcBef>
              <a:buNone/>
            </a:pPr>
            <a:r>
              <a:rPr b="1" lang="nl-BE" sz="2800" spc="97" strike="noStrike">
                <a:solidFill>
                  <a:srgbClr val="ffffff"/>
                </a:solidFill>
                <a:latin typeface="Arial"/>
              </a:rPr>
              <a:t>Issues MyCareNet</a:t>
            </a:r>
            <a:endParaRPr b="0" lang="fr-FR" sz="2800" spc="-1" strike="noStrike">
              <a:solidFill>
                <a:srgbClr val="58595b"/>
              </a:solidFill>
              <a:latin typeface="Arial"/>
            </a:endParaRPr>
          </a:p>
        </p:txBody>
      </p:sp>
      <p:graphicFrame>
        <p:nvGraphicFramePr>
          <p:cNvPr id="234" name="Content Placeholder 8"/>
          <p:cNvGraphicFramePr/>
          <p:nvPr/>
        </p:nvGraphicFramePr>
        <p:xfrm>
          <a:off x="348480" y="1522800"/>
          <a:ext cx="11462400" cy="3506040"/>
        </p:xfrm>
        <a:graphic>
          <a:graphicData uri="http://schemas.openxmlformats.org/drawingml/2006/table">
            <a:tbl>
              <a:tblPr/>
              <a:tblGrid>
                <a:gridCol w="2413080"/>
                <a:gridCol w="9049320"/>
              </a:tblGrid>
              <a:tr h="347760">
                <a:tc>
                  <a:txBody>
                    <a:bodyPr anchor="t">
                      <a:noAutofit/>
                    </a:bodyPr>
                    <a:p>
                      <a:pPr>
                        <a:lnSpc>
                          <a:spcPct val="100000"/>
                        </a:lnSpc>
                      </a:pPr>
                      <a:r>
                        <a:rPr b="1" lang="fr-BE" sz="1800" spc="-1" strike="noStrike">
                          <a:solidFill>
                            <a:schemeClr val="lt1"/>
                          </a:solidFill>
                          <a:latin typeface="Arial"/>
                        </a:rPr>
                        <a:t>Issue</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Description</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806040">
                <a:tc>
                  <a:txBody>
                    <a:bodyPr anchor="t">
                      <a:noAutofit/>
                    </a:bodyPr>
                    <a:p>
                      <a:pPr>
                        <a:lnSpc>
                          <a:spcPct val="100000"/>
                        </a:lnSpc>
                      </a:pPr>
                      <a:r>
                        <a:rPr b="0" lang="fr-BE" sz="1400" spc="-1" strike="noStrike">
                          <a:solidFill>
                            <a:srgbClr val="2c2c2d"/>
                          </a:solidFill>
                          <a:latin typeface="Calibri"/>
                        </a:rPr>
                        <a:t>Wrong Billing Code</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For some specific cases, a wrong formatted billing code is retrieved from the MDM, resulting in a failed submission to MyCareNet.</a:t>
                      </a:r>
                      <a:endParaRPr b="0" lang="nl-BE" sz="1400" spc="-1" strike="noStrike">
                        <a:latin typeface="Arial"/>
                      </a:endParaRPr>
                    </a:p>
                    <a:p>
                      <a:pPr>
                        <a:lnSpc>
                          <a:spcPct val="100000"/>
                        </a:lnSpc>
                      </a:pPr>
                      <a:r>
                        <a:rPr b="0" lang="en-US" sz="1400" spc="-1" strike="noStrike">
                          <a:solidFill>
                            <a:srgbClr val="2c2c2d"/>
                          </a:solidFill>
                          <a:latin typeface="Calibri"/>
                        </a:rPr>
                        <a:t>This issue is now resolved and is included in the Arch2.5 release.</a:t>
                      </a:r>
                      <a:endParaRPr b="0" lang="nl-BE" sz="1400" spc="-1" strike="noStrike">
                        <a:latin typeface="Arial"/>
                      </a:endParaRPr>
                    </a:p>
                    <a:p>
                      <a:pPr>
                        <a:lnSpc>
                          <a:spcPct val="100000"/>
                        </a:lnSpc>
                      </a:pP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865440">
                <a:tc>
                  <a:txBody>
                    <a:bodyPr anchor="t">
                      <a:noAutofit/>
                    </a:bodyPr>
                    <a:p>
                      <a:pPr>
                        <a:lnSpc>
                          <a:spcPct val="100000"/>
                        </a:lnSpc>
                      </a:pPr>
                      <a:r>
                        <a:rPr b="0" lang="fr-BE" sz="1400" spc="-1" strike="noStrike">
                          <a:solidFill>
                            <a:srgbClr val="2c2c2d"/>
                          </a:solidFill>
                          <a:latin typeface="Calibri"/>
                        </a:rPr>
                        <a:t>Wrong NIHDI number in messages</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We have been informed by the Insurance Organisations that for most of the Qermid registries (Orthopride, Spine Surgery, Zephyr, Hartkleppen en Hartdefibrillatoren) the wrong NIHDI number has been sent. </a:t>
                      </a:r>
                      <a:endParaRPr b="0" lang="nl-BE" sz="1400" spc="-1" strike="noStrike">
                        <a:latin typeface="Arial"/>
                      </a:endParaRPr>
                    </a:p>
                    <a:p>
                      <a:pPr>
                        <a:lnSpc>
                          <a:spcPct val="100000"/>
                        </a:lnSpc>
                      </a:pPr>
                      <a:r>
                        <a:rPr b="0" lang="en-US" sz="1400" spc="-1" strike="noStrike">
                          <a:solidFill>
                            <a:srgbClr val="2c2c2d"/>
                          </a:solidFill>
                          <a:latin typeface="Calibri"/>
                        </a:rPr>
                        <a:t>The MyCareNet message contained the NIHDI number of the treating physician and not of the healthcare organization.</a:t>
                      </a:r>
                      <a:endParaRPr b="0" lang="nl-BE" sz="1400" spc="-1" strike="noStrike">
                        <a:latin typeface="Arial"/>
                      </a:endParaRPr>
                    </a:p>
                    <a:p>
                      <a:pPr>
                        <a:lnSpc>
                          <a:spcPct val="100000"/>
                        </a:lnSpc>
                      </a:pPr>
                      <a:r>
                        <a:rPr b="0" lang="en-US" sz="1400" spc="-1" strike="noStrike">
                          <a:solidFill>
                            <a:srgbClr val="2c2c2d"/>
                          </a:solidFill>
                          <a:latin typeface="Calibri"/>
                        </a:rPr>
                        <a:t>This issue is logged and indicated to be corrected with the highest priority.</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692280">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794520">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When the issues are fixed, the MyCareNet messages will be recreated along with the backlog.</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bl>
          </a:graphicData>
        </a:graphic>
      </p:graphicFrame>
    </p:spTree>
  </p:cSld>
  <mc:AlternateContent>
    <mc:Choice Requires="p14">
      <p:transition p14:dur="10"/>
    </mc:Choice>
    <mc:Fallback>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5"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Updates &amp; communications</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6"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100000"/>
              </a:lnSpc>
              <a:spcBef>
                <a:spcPts val="550"/>
              </a:spcBef>
              <a:buNone/>
            </a:pPr>
            <a:r>
              <a:rPr b="1" lang="fr-BE" sz="2750" spc="97" strike="noStrike">
                <a:solidFill>
                  <a:srgbClr val="ffffff"/>
                </a:solidFill>
                <a:latin typeface="Arial"/>
              </a:rPr>
              <a:t>Contacting Healthdata Support</a:t>
            </a:r>
            <a:endParaRPr b="0" lang="fr-FR" sz="2750" spc="-1" strike="noStrike">
              <a:solidFill>
                <a:srgbClr val="58595b"/>
              </a:solidFill>
              <a:latin typeface="Arial"/>
            </a:endParaRPr>
          </a:p>
        </p:txBody>
      </p:sp>
      <p:sp>
        <p:nvSpPr>
          <p:cNvPr id="237" name="PlaceHolder 2"/>
          <p:cNvSpPr>
            <a:spLocks noGrp="1"/>
          </p:cNvSpPr>
          <p:nvPr>
            <p:ph/>
          </p:nvPr>
        </p:nvSpPr>
        <p:spPr>
          <a:xfrm>
            <a:off x="406440" y="1706760"/>
            <a:ext cx="5384520" cy="4253400"/>
          </a:xfrm>
          <a:prstGeom prst="rect">
            <a:avLst/>
          </a:prstGeom>
          <a:noFill/>
          <a:ln w="0">
            <a:noFill/>
          </a:ln>
        </p:spPr>
        <p:txBody>
          <a:bodyPr anchor="t">
            <a:noAutofit/>
          </a:bodyPr>
          <a:p>
            <a:pPr marL="343080" indent="-343080">
              <a:lnSpc>
                <a:spcPct val="100000"/>
              </a:lnSpc>
              <a:spcBef>
                <a:spcPts val="451"/>
              </a:spcBef>
              <a:buClr>
                <a:srgbClr val="b2d235"/>
              </a:buClr>
              <a:buFont typeface="Arial"/>
              <a:buChar char="•"/>
            </a:pPr>
            <a:r>
              <a:rPr b="1" lang="en-US" sz="2250" spc="-1" strike="noStrike">
                <a:solidFill>
                  <a:schemeClr val="accent2"/>
                </a:solidFill>
                <a:latin typeface="Arial"/>
              </a:rPr>
              <a:t>https://sciensano.service-now.com/sp</a:t>
            </a:r>
            <a:endParaRPr b="0" lang="fr-FR" sz="2250" spc="-1" strike="noStrike">
              <a:solidFill>
                <a:srgbClr val="58595b"/>
              </a:solidFill>
              <a:latin typeface="Arial"/>
            </a:endParaRPr>
          </a:p>
          <a:p>
            <a:pPr marL="343080" indent="-343080">
              <a:lnSpc>
                <a:spcPct val="100000"/>
              </a:lnSpc>
              <a:spcBef>
                <a:spcPts val="451"/>
              </a:spcBef>
              <a:buClr>
                <a:srgbClr val="b2d235"/>
              </a:buClr>
              <a:buFont typeface="Arial"/>
              <a:buChar char="•"/>
            </a:pPr>
            <a:r>
              <a:rPr b="1" lang="en-US" sz="2250" spc="-1" strike="noStrike">
                <a:solidFill>
                  <a:schemeClr val="accent2"/>
                </a:solidFill>
                <a:latin typeface="Arial"/>
              </a:rPr>
              <a:t>Self service portal</a:t>
            </a:r>
            <a:endParaRPr b="0" lang="fr-FR" sz="2250" spc="-1" strike="noStrike">
              <a:solidFill>
                <a:srgbClr val="58595b"/>
              </a:solidFill>
              <a:latin typeface="Arial"/>
            </a:endParaRPr>
          </a:p>
          <a:p>
            <a:pPr marL="343080" indent="-343080">
              <a:lnSpc>
                <a:spcPct val="100000"/>
              </a:lnSpc>
              <a:spcBef>
                <a:spcPts val="451"/>
              </a:spcBef>
              <a:buClr>
                <a:srgbClr val="b2d235"/>
              </a:buClr>
              <a:buFont typeface="Arial"/>
              <a:buChar char="•"/>
            </a:pPr>
            <a:r>
              <a:rPr b="1" lang="en-US" sz="2250" spc="-1" strike="noStrike">
                <a:solidFill>
                  <a:schemeClr val="accent2"/>
                </a:solidFill>
                <a:latin typeface="Arial"/>
              </a:rPr>
              <a:t>365 view</a:t>
            </a:r>
            <a:endParaRPr b="0" lang="fr-FR" sz="2250" spc="-1" strike="noStrike">
              <a:solidFill>
                <a:srgbClr val="58595b"/>
              </a:solidFill>
              <a:latin typeface="Arial"/>
            </a:endParaRPr>
          </a:p>
          <a:p>
            <a:pPr marL="343080" indent="-343080">
              <a:lnSpc>
                <a:spcPct val="100000"/>
              </a:lnSpc>
              <a:spcBef>
                <a:spcPts val="451"/>
              </a:spcBef>
              <a:buClr>
                <a:srgbClr val="b2d235"/>
              </a:buClr>
              <a:buFont typeface="Arial"/>
              <a:buChar char="•"/>
            </a:pPr>
            <a:r>
              <a:rPr b="1" lang="en-US" sz="2250" spc="-1" strike="noStrike">
                <a:solidFill>
                  <a:schemeClr val="accent2"/>
                </a:solidFill>
                <a:latin typeface="Arial"/>
              </a:rPr>
              <a:t>Subject – ICT Session: Question</a:t>
            </a:r>
            <a:endParaRPr b="0" lang="fr-FR" sz="2250" spc="-1" strike="noStrike">
              <a:solidFill>
                <a:srgbClr val="58595b"/>
              </a:solidFill>
              <a:latin typeface="Arial"/>
            </a:endParaRPr>
          </a:p>
          <a:p>
            <a:pPr marL="343080" indent="-343080">
              <a:lnSpc>
                <a:spcPct val="100000"/>
              </a:lnSpc>
              <a:spcBef>
                <a:spcPts val="451"/>
              </a:spcBef>
              <a:buClr>
                <a:srgbClr val="b2d235"/>
              </a:buClr>
              <a:buFont typeface="Arial"/>
              <a:buChar char="•"/>
            </a:pPr>
            <a:r>
              <a:rPr b="1" lang="en-US" sz="2250" spc="-1" strike="noStrike">
                <a:solidFill>
                  <a:schemeClr val="accent2"/>
                </a:solidFill>
                <a:latin typeface="Arial"/>
              </a:rPr>
              <a:t>onboarding.healthdata@sciensano</a:t>
            </a:r>
            <a:endParaRPr b="0" lang="fr-FR" sz="2250" spc="-1" strike="noStrike">
              <a:solidFill>
                <a:srgbClr val="58595b"/>
              </a:solidFill>
              <a:latin typeface="Arial"/>
            </a:endParaRPr>
          </a:p>
        </p:txBody>
      </p:sp>
      <p:pic>
        <p:nvPicPr>
          <p:cNvPr id="238" name="Afbeelding 8" descr=""/>
          <p:cNvPicPr/>
          <p:nvPr/>
        </p:nvPicPr>
        <p:blipFill>
          <a:blip r:embed="rId1"/>
          <a:stretch/>
        </p:blipFill>
        <p:spPr>
          <a:xfrm>
            <a:off x="6299280" y="1895040"/>
            <a:ext cx="5384520" cy="3876840"/>
          </a:xfrm>
          <a:prstGeom prst="rect">
            <a:avLst/>
          </a:prstGeom>
          <a:ln w="0">
            <a:noFill/>
          </a:ln>
        </p:spPr>
      </p:pic>
      <p:cxnSp>
        <p:nvCxnSpPr>
          <p:cNvPr id="239" name="Rechte verbindingslijn 11"/>
          <p:cNvCxnSpPr/>
          <p:nvPr/>
        </p:nvCxnSpPr>
        <p:spPr>
          <a:xfrm>
            <a:off x="831960" y="3934800"/>
            <a:ext cx="4839480" cy="360"/>
          </a:xfrm>
          <a:prstGeom prst="straightConnector1">
            <a:avLst/>
          </a:prstGeom>
          <a:ln>
            <a:solidFill>
              <a:srgbClr val="ff0000"/>
            </a:solidFill>
            <a:round/>
          </a:ln>
        </p:spPr>
      </p:cxnSp>
    </p:spTree>
  </p:cSld>
  <mc:AlternateContent>
    <mc:Choice Requires="p14">
      <p:transition p14:dur="10"/>
    </mc:Choice>
    <mc:Fallback>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61"/>
              </a:spcBef>
              <a:buNone/>
            </a:pPr>
            <a:r>
              <a:rPr b="1" lang="nl-BE" sz="2800" spc="97" strike="noStrike">
                <a:solidFill>
                  <a:srgbClr val="ffffff"/>
                </a:solidFill>
                <a:latin typeface="Arial"/>
              </a:rPr>
              <a:t>Updates &amp; Communications</a:t>
            </a:r>
            <a:endParaRPr b="0" lang="fr-FR" sz="2800" spc="-1" strike="noStrike">
              <a:solidFill>
                <a:srgbClr val="58595b"/>
              </a:solidFill>
              <a:latin typeface="Arial"/>
            </a:endParaRPr>
          </a:p>
        </p:txBody>
      </p:sp>
      <p:graphicFrame>
        <p:nvGraphicFramePr>
          <p:cNvPr id="241" name="Content Placeholder 8"/>
          <p:cNvGraphicFramePr/>
          <p:nvPr/>
        </p:nvGraphicFramePr>
        <p:xfrm>
          <a:off x="348480" y="1522800"/>
          <a:ext cx="11462400" cy="4078440"/>
        </p:xfrm>
        <a:graphic>
          <a:graphicData uri="http://schemas.openxmlformats.org/drawingml/2006/table">
            <a:tbl>
              <a:tblPr/>
              <a:tblGrid>
                <a:gridCol w="2413080"/>
                <a:gridCol w="9049320"/>
              </a:tblGrid>
              <a:tr h="347760">
                <a:tc>
                  <a:txBody>
                    <a:bodyPr anchor="t">
                      <a:noAutofit/>
                    </a:bodyPr>
                    <a:p>
                      <a:pPr>
                        <a:lnSpc>
                          <a:spcPct val="100000"/>
                        </a:lnSpc>
                      </a:pPr>
                      <a:r>
                        <a:rPr b="1" lang="fr-BE" sz="1800" spc="-1" strike="noStrike">
                          <a:solidFill>
                            <a:schemeClr val="lt1"/>
                          </a:solidFill>
                          <a:latin typeface="Arial"/>
                        </a:rPr>
                        <a:t>Topic</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Message</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1281600">
                <a:tc>
                  <a:txBody>
                    <a:bodyPr anchor="t">
                      <a:noAutofit/>
                    </a:bodyPr>
                    <a:p>
                      <a:pPr>
                        <a:lnSpc>
                          <a:spcPct val="100000"/>
                        </a:lnSpc>
                      </a:pPr>
                      <a:r>
                        <a:rPr b="0" lang="fr-BE" sz="1400" spc="-1" strike="noStrike">
                          <a:solidFill>
                            <a:srgbClr val="2c2c2d"/>
                          </a:solidFill>
                          <a:latin typeface="Calibri"/>
                        </a:rPr>
                        <a:t>Discrepancies in documentation / DCD specs</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We regularly receive remarks that our documentation and/or DCD specifications contain a d</a:t>
                      </a:r>
                      <a:r>
                        <a:rPr b="0" lang="fr-BE" sz="1400" spc="-1" strike="noStrike">
                          <a:solidFill>
                            <a:srgbClr val="2c2c2d"/>
                          </a:solidFill>
                          <a:latin typeface="Calibri"/>
                        </a:rPr>
                        <a:t>iscrepancy in relation to the form or the feedback received from CSV or API transfer.</a:t>
                      </a:r>
                      <a:endParaRPr b="0" lang="nl-BE" sz="1400" spc="-1" strike="noStrike">
                        <a:latin typeface="Arial"/>
                      </a:endParaRPr>
                    </a:p>
                    <a:p>
                      <a:pPr>
                        <a:lnSpc>
                          <a:spcPct val="100000"/>
                        </a:lnSpc>
                      </a:pPr>
                      <a:r>
                        <a:rPr b="0" lang="fr-BE" sz="1400" spc="-1" strike="noStrike">
                          <a:solidFill>
                            <a:srgbClr val="2c2c2d"/>
                          </a:solidFill>
                          <a:latin typeface="Calibri"/>
                        </a:rPr>
                        <a:t>We apologize for the inconvenience and delay this causes during the development of a data transfer. We are constantly working to improve the quality of documentation and DCD specifications and we truly appreciate your remarks. Most of the time, the remarks are very detailed, which helps us to analyse and correct the problem more efficiently.</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865440">
                <a:tc>
                  <a:txBody>
                    <a:bodyPr anchor="t">
                      <a:noAutofit/>
                    </a:bodyPr>
                    <a:p>
                      <a:pPr>
                        <a:lnSpc>
                          <a:spcPct val="100000"/>
                        </a:lnSpc>
                      </a:pPr>
                      <a:r>
                        <a:rPr b="0" lang="fr-BE" sz="1400" spc="-1" strike="noStrike">
                          <a:solidFill>
                            <a:srgbClr val="2c2c2d"/>
                          </a:solidFill>
                          <a:latin typeface="Calibri"/>
                        </a:rPr>
                        <a:t>Release Architecture 2.5</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The HD Release Management Board didn’t approve the release of Architecture 2.5 due to incomplete documentation and training of our support services.</a:t>
                      </a:r>
                      <a:endParaRPr b="0" lang="nl-BE" sz="1400" spc="-1" strike="noStrike">
                        <a:latin typeface="Arial"/>
                      </a:endParaRPr>
                    </a:p>
                    <a:p>
                      <a:pPr>
                        <a:lnSpc>
                          <a:spcPct val="100000"/>
                        </a:lnSpc>
                      </a:pPr>
                      <a:r>
                        <a:rPr b="0" lang="en-US" sz="1400" spc="-1" strike="noStrike">
                          <a:solidFill>
                            <a:srgbClr val="2c2c2d"/>
                          </a:solidFill>
                          <a:latin typeface="Calibri"/>
                        </a:rPr>
                        <a:t>The release is schedule on next HD Release Management Board of Tuesday 26/9 (for a release on 2/10).</a:t>
                      </a:r>
                      <a:endParaRPr b="0" lang="nl-BE" sz="1400" spc="-1" strike="noStrike">
                        <a:latin typeface="Arial"/>
                      </a:endParaRPr>
                    </a:p>
                    <a:p>
                      <a:pPr>
                        <a:lnSpc>
                          <a:spcPct val="100000"/>
                        </a:lnSpc>
                      </a:pP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794520">
                <a:tc>
                  <a:txBody>
                    <a:bodyPr anchor="t">
                      <a:noAutofit/>
                    </a:bodyPr>
                    <a:p>
                      <a:pPr>
                        <a:lnSpc>
                          <a:spcPct val="100000"/>
                        </a:lnSpc>
                      </a:pPr>
                      <a:r>
                        <a:rPr b="0" lang="fr-BE" sz="1400" spc="-1" strike="noStrike">
                          <a:solidFill>
                            <a:srgbClr val="2c2c2d"/>
                          </a:solidFill>
                          <a:latin typeface="Calibri"/>
                        </a:rPr>
                        <a:t>EAM 3.0</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xBody>
                    <a:bodyPr anchor="t">
                      <a:noAutofit/>
                    </a:bodyPr>
                    <a:p>
                      <a:pPr>
                        <a:lnSpc>
                          <a:spcPct val="100000"/>
                        </a:lnSpc>
                      </a:pPr>
                      <a:r>
                        <a:rPr b="0" lang="en-US" sz="1400" spc="-1" strike="noStrike">
                          <a:solidFill>
                            <a:srgbClr val="2c2c2d"/>
                          </a:solidFill>
                          <a:latin typeface="Calibri"/>
                        </a:rPr>
                        <a:t>Pilot testing couldn’t start due to additional discovered bugs during testing.</a:t>
                      </a:r>
                      <a:endParaRPr b="0" lang="nl-BE" sz="1400" spc="-1" strike="noStrike">
                        <a:latin typeface="Arial"/>
                      </a:endParaRPr>
                    </a:p>
                    <a:p>
                      <a:pPr>
                        <a:lnSpc>
                          <a:spcPct val="100000"/>
                        </a:lnSpc>
                      </a:pPr>
                      <a:r>
                        <a:rPr b="0" lang="en-US" sz="1400" spc="-1" strike="noStrike">
                          <a:solidFill>
                            <a:srgbClr val="2c2c2d"/>
                          </a:solidFill>
                          <a:latin typeface="Calibri"/>
                        </a:rPr>
                        <a:t>A release on 2/10 will be discussed on next week HD Release Board. </a:t>
                      </a:r>
                      <a:endParaRPr b="0" lang="nl-BE" sz="14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r h="789120">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c>
                  <a:tcPr anchor="t" marL="91440" marR="91440">
                    <a:lnL w="12240">
                      <a:solidFill>
                        <a:srgbClr val="ffffff"/>
                      </a:solidFill>
                    </a:lnL>
                    <a:lnR w="12240">
                      <a:solidFill>
                        <a:srgbClr val="ffffff"/>
                      </a:solidFill>
                    </a:lnR>
                    <a:lnT w="12240">
                      <a:solidFill>
                        <a:srgbClr val="ffffff"/>
                      </a:solidFill>
                    </a:lnT>
                    <a:lnB w="12240">
                      <a:solidFill>
                        <a:srgbClr val="ffffff"/>
                      </a:solidFill>
                    </a:lnB>
                    <a:solidFill>
                      <a:schemeClr val="accent1">
                        <a:lumMod val="20000"/>
                        <a:lumOff val="80000"/>
                      </a:schemeClr>
                    </a:solidFill>
                  </a:tcPr>
                </a:tc>
              </a:tr>
            </a:tbl>
          </a:graphicData>
        </a:graphic>
      </p:graphicFrame>
    </p:spTree>
  </p:cSld>
  <mc:AlternateContent>
    <mc:Choice Requires="p14">
      <p:transition p14:dur="10"/>
    </mc:Choice>
    <mc:Fallback>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2" name="PlaceHolder 1"/>
          <p:cNvSpPr>
            <a:spLocks noGrp="1"/>
          </p:cNvSpPr>
          <p:nvPr>
            <p:ph type="title"/>
          </p:nvPr>
        </p:nvSpPr>
        <p:spPr>
          <a:xfrm>
            <a:off x="543240" y="304920"/>
            <a:ext cx="11267280" cy="990360"/>
          </a:xfrm>
          <a:prstGeom prst="rect">
            <a:avLst/>
          </a:prstGeom>
          <a:noFill/>
          <a:ln w="0">
            <a:noFill/>
          </a:ln>
        </p:spPr>
        <p:txBody>
          <a:bodyPr tIns="72000" anchor="ctr">
            <a:noAutofit/>
          </a:bodyPr>
          <a:p>
            <a:pPr indent="0" algn="ctr">
              <a:lnSpc>
                <a:spcPct val="100000"/>
              </a:lnSpc>
              <a:buNone/>
            </a:pPr>
            <a:r>
              <a:rPr b="1" lang="en-GB" sz="2750" spc="199" strike="noStrike">
                <a:solidFill>
                  <a:srgbClr val="ffffff"/>
                </a:solidFill>
                <a:latin typeface="Arial"/>
              </a:rPr>
              <a:t>Q &amp; A</a:t>
            </a:r>
            <a:endParaRPr b="0" lang="fr-FR" sz="2750" spc="-1" strike="noStrike">
              <a:solidFill>
                <a:srgbClr val="58595b"/>
              </a:solidFill>
              <a:latin typeface="Arial"/>
            </a:endParaRPr>
          </a:p>
        </p:txBody>
      </p:sp>
      <p:pic>
        <p:nvPicPr>
          <p:cNvPr id="243" name="Picture 2" descr="Q&amp;a - Free education icons"/>
          <p:cNvPicPr/>
          <p:nvPr/>
        </p:nvPicPr>
        <p:blipFill>
          <a:blip r:embed="rId1"/>
          <a:stretch/>
        </p:blipFill>
        <p:spPr>
          <a:xfrm>
            <a:off x="4236840" y="2059920"/>
            <a:ext cx="3876840" cy="3876840"/>
          </a:xfrm>
          <a:prstGeom prst="rect">
            <a:avLst/>
          </a:prstGeom>
          <a:ln w="0">
            <a:noFill/>
          </a:ln>
        </p:spPr>
      </p:pic>
    </p:spTree>
  </p:cSld>
  <mc:AlternateContent>
    <mc:Choice Requires="p14">
      <p:transition spd="med" p14:dur="700">
        <p:fade/>
      </p:transition>
    </mc:Choice>
    <mc:Fallback>
      <p:transition spd="med">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244" name="Group 27"/>
          <p:cNvGrpSpPr/>
          <p:nvPr/>
        </p:nvGrpSpPr>
        <p:grpSpPr>
          <a:xfrm>
            <a:off x="2086560" y="2073600"/>
            <a:ext cx="2684880" cy="2031840"/>
            <a:chOff x="2086560" y="2073600"/>
            <a:chExt cx="2684880" cy="2031840"/>
          </a:xfrm>
        </p:grpSpPr>
        <p:sp>
          <p:nvSpPr>
            <p:cNvPr id="245" name="TextBox 3"/>
            <p:cNvSpPr/>
            <p:nvPr/>
          </p:nvSpPr>
          <p:spPr>
            <a:xfrm>
              <a:off x="2661120" y="2615040"/>
              <a:ext cx="211032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healthdata@sciensano.be</a:t>
              </a:r>
              <a:endParaRPr b="0" lang="nl-BE" sz="1400" spc="-1" strike="noStrike">
                <a:latin typeface="Arial"/>
              </a:endParaRPr>
            </a:p>
          </p:txBody>
        </p:sp>
        <p:pic>
          <p:nvPicPr>
            <p:cNvPr id="246" name="Picture 2" descr="http://2.bp.blogspot.com/-uELSm1FlBsE/T84a1hSie7I/AAAAAAAAAFY/hiUN3ybDb3o/s1600/InternetExplorer9.png"/>
            <p:cNvPicPr/>
            <p:nvPr/>
          </p:nvPicPr>
          <p:blipFill>
            <a:blip r:embed="rId1"/>
            <a:stretch/>
          </p:blipFill>
          <p:spPr>
            <a:xfrm>
              <a:off x="2246400" y="2073600"/>
              <a:ext cx="362160" cy="362160"/>
            </a:xfrm>
            <a:prstGeom prst="rect">
              <a:avLst/>
            </a:prstGeom>
            <a:ln w="0">
              <a:noFill/>
            </a:ln>
          </p:spPr>
        </p:pic>
        <p:sp>
          <p:nvSpPr>
            <p:cNvPr id="247" name="TextBox 5"/>
            <p:cNvSpPr/>
            <p:nvPr/>
          </p:nvSpPr>
          <p:spPr>
            <a:xfrm>
              <a:off x="2663640" y="2075760"/>
              <a:ext cx="165924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www.healthdata.be</a:t>
              </a:r>
              <a:endParaRPr b="0" lang="nl-BE" sz="1400" spc="-1" strike="noStrike">
                <a:latin typeface="Arial"/>
              </a:endParaRPr>
            </a:p>
          </p:txBody>
        </p:sp>
        <p:pic>
          <p:nvPicPr>
            <p:cNvPr id="248" name="Picture 4" descr="Phone And Email Logo Png"/>
            <p:cNvPicPr/>
            <p:nvPr/>
          </p:nvPicPr>
          <p:blipFill>
            <a:blip r:embed="rId2"/>
            <a:stretch/>
          </p:blipFill>
          <p:spPr>
            <a:xfrm>
              <a:off x="2244600" y="2615040"/>
              <a:ext cx="363960" cy="363600"/>
            </a:xfrm>
            <a:prstGeom prst="rect">
              <a:avLst/>
            </a:prstGeom>
            <a:ln w="0">
              <a:noFill/>
            </a:ln>
          </p:spPr>
        </p:pic>
        <p:pic>
          <p:nvPicPr>
            <p:cNvPr id="249" name="Picture 6" descr="http://intouch-marketing.com/wp-content/uploads/2013/08/linkedinlogo.png"/>
            <p:cNvPicPr/>
            <p:nvPr/>
          </p:nvPicPr>
          <p:blipFill>
            <a:blip r:embed="rId3"/>
            <a:stretch/>
          </p:blipFill>
          <p:spPr>
            <a:xfrm>
              <a:off x="2244600" y="3165480"/>
              <a:ext cx="337320" cy="337320"/>
            </a:xfrm>
            <a:prstGeom prst="rect">
              <a:avLst/>
            </a:prstGeom>
            <a:ln w="0">
              <a:noFill/>
            </a:ln>
          </p:spPr>
        </p:pic>
        <p:sp>
          <p:nvSpPr>
            <p:cNvPr id="250" name="TextBox 8"/>
            <p:cNvSpPr/>
            <p:nvPr/>
          </p:nvSpPr>
          <p:spPr>
            <a:xfrm>
              <a:off x="2658600" y="3175920"/>
              <a:ext cx="12142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healthdata be</a:t>
              </a:r>
              <a:endParaRPr b="0" lang="nl-BE" sz="1400" spc="-1" strike="noStrike">
                <a:latin typeface="Arial"/>
              </a:endParaRPr>
            </a:p>
          </p:txBody>
        </p:sp>
        <p:pic>
          <p:nvPicPr>
            <p:cNvPr id="251" name="Picture 10" descr="http://www.gosocialsignals.co.uk/wp-content/uploads/2014/12/twitter_new_bird-iphone.png"/>
            <p:cNvPicPr/>
            <p:nvPr/>
          </p:nvPicPr>
          <p:blipFill>
            <a:blip r:embed="rId4"/>
            <a:stretch/>
          </p:blipFill>
          <p:spPr>
            <a:xfrm>
              <a:off x="2086560" y="3615840"/>
              <a:ext cx="652680" cy="489600"/>
            </a:xfrm>
            <a:prstGeom prst="rect">
              <a:avLst/>
            </a:prstGeom>
            <a:ln w="0">
              <a:noFill/>
            </a:ln>
          </p:spPr>
        </p:pic>
        <p:sp>
          <p:nvSpPr>
            <p:cNvPr id="252" name="TextBox 10"/>
            <p:cNvSpPr/>
            <p:nvPr/>
          </p:nvSpPr>
          <p:spPr>
            <a:xfrm>
              <a:off x="2659320" y="3706920"/>
              <a:ext cx="1374480" cy="302760"/>
            </a:xfrm>
            <a:prstGeom prst="rect">
              <a:avLst/>
            </a:prstGeom>
            <a:noFill/>
            <a:ln w="0">
              <a:noFill/>
            </a:ln>
          </p:spPr>
          <p:style>
            <a:lnRef idx="0"/>
            <a:fillRef idx="0"/>
            <a:effectRef idx="0"/>
            <a:fontRef idx="minor"/>
          </p:style>
          <p:txBody>
            <a:bodyPr wrap="none" lIns="90000" rIns="90000" tIns="45000" bIns="45000" anchor="t">
              <a:spAutoFit/>
            </a:bodyPr>
            <a:p>
              <a:pPr>
                <a:lnSpc>
                  <a:spcPct val="100000"/>
                </a:lnSpc>
                <a:tabLst>
                  <a:tab algn="l" pos="0"/>
                </a:tabLst>
              </a:pPr>
              <a:r>
                <a:rPr b="1" lang="en-GB" sz="1400" spc="-1" strike="noStrike">
                  <a:solidFill>
                    <a:srgbClr val="ffffff"/>
                  </a:solidFill>
                  <a:latin typeface="Calibri"/>
                </a:rPr>
                <a:t>@healthdatabe </a:t>
              </a:r>
              <a:endParaRPr b="0" lang="nl-BE" sz="1400" spc="-1" strike="noStrike">
                <a:latin typeface="Arial"/>
              </a:endParaRPr>
            </a:p>
          </p:txBody>
        </p:sp>
      </p:grpSp>
      <p:grpSp>
        <p:nvGrpSpPr>
          <p:cNvPr id="253" name="Group 26"/>
          <p:cNvGrpSpPr/>
          <p:nvPr/>
        </p:nvGrpSpPr>
        <p:grpSpPr>
          <a:xfrm>
            <a:off x="8011440" y="1888200"/>
            <a:ext cx="1501560" cy="3551760"/>
            <a:chOff x="8011440" y="1888200"/>
            <a:chExt cx="1501560" cy="3551760"/>
          </a:xfrm>
        </p:grpSpPr>
        <p:grpSp>
          <p:nvGrpSpPr>
            <p:cNvPr id="254" name="Group 12"/>
            <p:cNvGrpSpPr/>
            <p:nvPr/>
          </p:nvGrpSpPr>
          <p:grpSpPr>
            <a:xfrm>
              <a:off x="8289000" y="2702160"/>
              <a:ext cx="901800" cy="946800"/>
              <a:chOff x="8289000" y="2702160"/>
              <a:chExt cx="901800" cy="946800"/>
            </a:xfrm>
          </p:grpSpPr>
          <p:grpSp>
            <p:nvGrpSpPr>
              <p:cNvPr id="255" name="Group 22"/>
              <p:cNvGrpSpPr/>
              <p:nvPr/>
            </p:nvGrpSpPr>
            <p:grpSpPr>
              <a:xfrm>
                <a:off x="8299440" y="2702880"/>
                <a:ext cx="879120" cy="946080"/>
                <a:chOff x="8299440" y="2702880"/>
                <a:chExt cx="879120" cy="946080"/>
              </a:xfrm>
            </p:grpSpPr>
            <p:sp>
              <p:nvSpPr>
                <p:cNvPr id="256" name="Rounded Rectangle 24"/>
                <p:cNvSpPr/>
                <p:nvPr/>
              </p:nvSpPr>
              <p:spPr>
                <a:xfrm>
                  <a:off x="8299440" y="2702880"/>
                  <a:ext cx="879120" cy="946080"/>
                </a:xfrm>
                <a:prstGeom prst="roundRect">
                  <a:avLst>
                    <a:gd name="adj" fmla="val 16667"/>
                  </a:avLst>
                </a:prstGeom>
                <a:solidFill>
                  <a:srgbClr val="ffffff"/>
                </a:solidFill>
                <a:ln w="25400">
                  <a:solidFill>
                    <a:srgbClr val="ffffff"/>
                  </a:solidFill>
                  <a:round/>
                </a:ln>
              </p:spPr>
              <p:style>
                <a:lnRef idx="0"/>
                <a:fillRef idx="0"/>
                <a:effectRef idx="0"/>
                <a:fontRef idx="minor"/>
              </p:style>
            </p:sp>
            <p:pic>
              <p:nvPicPr>
                <p:cNvPr id="257" name="Picture 8" descr="riziv_klein"/>
                <p:cNvPicPr/>
                <p:nvPr/>
              </p:nvPicPr>
              <p:blipFill>
                <a:blip r:embed="rId5"/>
                <a:stretch/>
              </p:blipFill>
              <p:spPr>
                <a:xfrm>
                  <a:off x="8350560" y="2932920"/>
                  <a:ext cx="827640" cy="666720"/>
                </a:xfrm>
                <a:prstGeom prst="rect">
                  <a:avLst/>
                </a:prstGeom>
                <a:ln w="0">
                  <a:noFill/>
                </a:ln>
              </p:spPr>
            </p:pic>
          </p:grpSp>
          <p:sp>
            <p:nvSpPr>
              <p:cNvPr id="258" name="TextBox 23"/>
              <p:cNvSpPr/>
              <p:nvPr/>
            </p:nvSpPr>
            <p:spPr>
              <a:xfrm>
                <a:off x="8289000" y="2702160"/>
                <a:ext cx="901800" cy="2268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tabLst>
                    <a:tab algn="l" pos="0"/>
                  </a:tabLst>
                </a:pPr>
                <a:r>
                  <a:rPr b="0" lang="nl-BE" sz="900" spc="-1" strike="noStrike">
                    <a:solidFill>
                      <a:srgbClr val="31859c"/>
                    </a:solidFill>
                    <a:latin typeface="Arial"/>
                  </a:rPr>
                  <a:t>Sponsored by</a:t>
                </a:r>
                <a:endParaRPr b="0" lang="nl-BE" sz="900" spc="-1" strike="noStrike">
                  <a:latin typeface="Arial"/>
                </a:endParaRPr>
              </a:p>
            </p:txBody>
          </p:sp>
        </p:grpSp>
        <p:grpSp>
          <p:nvGrpSpPr>
            <p:cNvPr id="259" name="Group 13"/>
            <p:cNvGrpSpPr/>
            <p:nvPr/>
          </p:nvGrpSpPr>
          <p:grpSpPr>
            <a:xfrm>
              <a:off x="8080200" y="3840480"/>
              <a:ext cx="1432800" cy="662040"/>
              <a:chOff x="8080200" y="3840480"/>
              <a:chExt cx="1432800" cy="662040"/>
            </a:xfrm>
          </p:grpSpPr>
          <p:sp>
            <p:nvSpPr>
              <p:cNvPr id="260" name="Rounded Rectangle 20"/>
              <p:cNvSpPr/>
              <p:nvPr/>
            </p:nvSpPr>
            <p:spPr>
              <a:xfrm rot="226200">
                <a:off x="8097120" y="3885480"/>
                <a:ext cx="1398240" cy="571320"/>
              </a:xfrm>
              <a:prstGeom prst="roundRect">
                <a:avLst>
                  <a:gd name="adj" fmla="val 16667"/>
                </a:avLst>
              </a:prstGeom>
              <a:solidFill>
                <a:srgbClr val="ffffff"/>
              </a:solidFill>
              <a:ln w="9525">
                <a:solidFill>
                  <a:srgbClr val="ffffff"/>
                </a:solidFill>
                <a:round/>
              </a:ln>
            </p:spPr>
            <p:style>
              <a:lnRef idx="0"/>
              <a:fillRef idx="0"/>
              <a:effectRef idx="0"/>
              <a:fontRef idx="minor"/>
            </p:style>
          </p:sp>
          <p:pic>
            <p:nvPicPr>
              <p:cNvPr id="261" name="Picture 2" descr="http://plan-egezondheid.be.178-208-48-194.yoolspreview.be/wp-content/uploads/nl-logo.jpg"/>
              <p:cNvPicPr/>
              <p:nvPr/>
            </p:nvPicPr>
            <p:blipFill>
              <a:blip r:embed="rId6"/>
              <a:stretch/>
            </p:blipFill>
            <p:spPr>
              <a:xfrm rot="306600">
                <a:off x="8198280" y="3994920"/>
                <a:ext cx="1188360" cy="306000"/>
              </a:xfrm>
              <a:prstGeom prst="rect">
                <a:avLst/>
              </a:prstGeom>
              <a:ln w="0">
                <a:noFill/>
              </a:ln>
            </p:spPr>
          </p:pic>
        </p:grpSp>
        <p:grpSp>
          <p:nvGrpSpPr>
            <p:cNvPr id="262" name="Group 14"/>
            <p:cNvGrpSpPr/>
            <p:nvPr/>
          </p:nvGrpSpPr>
          <p:grpSpPr>
            <a:xfrm>
              <a:off x="8223480" y="4661640"/>
              <a:ext cx="1228320" cy="778320"/>
              <a:chOff x="8223480" y="4661640"/>
              <a:chExt cx="1228320" cy="778320"/>
            </a:xfrm>
          </p:grpSpPr>
          <p:pic>
            <p:nvPicPr>
              <p:cNvPr id="263" name="Picture 2" descr=""/>
              <p:cNvPicPr/>
              <p:nvPr/>
            </p:nvPicPr>
            <p:blipFill>
              <a:blip r:embed="rId7"/>
              <a:stretch/>
            </p:blipFill>
            <p:spPr>
              <a:xfrm rot="21420000">
                <a:off x="8241120" y="4701600"/>
                <a:ext cx="1193040" cy="707400"/>
              </a:xfrm>
              <a:prstGeom prst="rect">
                <a:avLst/>
              </a:prstGeom>
              <a:ln w="0">
                <a:noFill/>
              </a:ln>
            </p:spPr>
          </p:pic>
          <p:pic>
            <p:nvPicPr>
              <p:cNvPr id="264" name="Picture 2" descr="https://www.youtube.com/yt/brand/media/image/YouTube-logo-full_color.png"/>
              <p:cNvPicPr/>
              <p:nvPr/>
            </p:nvPicPr>
            <p:blipFill>
              <a:blip r:embed="rId8"/>
              <a:stretch/>
            </p:blipFill>
            <p:spPr>
              <a:xfrm>
                <a:off x="9021960" y="4661640"/>
                <a:ext cx="429120" cy="277560"/>
              </a:xfrm>
              <a:prstGeom prst="rect">
                <a:avLst/>
              </a:prstGeom>
              <a:ln w="0">
                <a:noFill/>
              </a:ln>
            </p:spPr>
          </p:pic>
        </p:grpSp>
        <p:grpSp>
          <p:nvGrpSpPr>
            <p:cNvPr id="265" name="Group 15"/>
            <p:cNvGrpSpPr/>
            <p:nvPr/>
          </p:nvGrpSpPr>
          <p:grpSpPr>
            <a:xfrm>
              <a:off x="8011440" y="1888200"/>
              <a:ext cx="1440000" cy="682560"/>
              <a:chOff x="8011440" y="1888200"/>
              <a:chExt cx="1440000" cy="682560"/>
            </a:xfrm>
          </p:grpSpPr>
          <p:sp>
            <p:nvSpPr>
              <p:cNvPr id="266" name="Rounded Rectangle 16"/>
              <p:cNvSpPr/>
              <p:nvPr/>
            </p:nvSpPr>
            <p:spPr>
              <a:xfrm rot="21321000">
                <a:off x="8031960" y="1943640"/>
                <a:ext cx="1398240" cy="570960"/>
              </a:xfrm>
              <a:prstGeom prst="roundRect">
                <a:avLst>
                  <a:gd name="adj" fmla="val 16667"/>
                </a:avLst>
              </a:prstGeom>
              <a:solidFill>
                <a:srgbClr val="ffffff"/>
              </a:solidFill>
              <a:ln w="9525">
                <a:solidFill>
                  <a:srgbClr val="ffffff"/>
                </a:solidFill>
                <a:round/>
              </a:ln>
            </p:spPr>
            <p:style>
              <a:lnRef idx="0"/>
              <a:fillRef idx="0"/>
              <a:effectRef idx="0"/>
              <a:fontRef idx="minor"/>
            </p:style>
          </p:sp>
          <p:pic>
            <p:nvPicPr>
              <p:cNvPr id="267" name="Picture 2" descr="Afbeeldingsresultaat voor sciensano"/>
              <p:cNvPicPr/>
              <p:nvPr/>
            </p:nvPicPr>
            <p:blipFill>
              <a:blip r:embed="rId9"/>
              <a:stretch/>
            </p:blipFill>
            <p:spPr>
              <a:xfrm rot="21268800">
                <a:off x="8086320" y="2044800"/>
                <a:ext cx="1306440" cy="273240"/>
              </a:xfrm>
              <a:prstGeom prst="rect">
                <a:avLst/>
              </a:prstGeom>
              <a:ln w="0">
                <a:noFill/>
              </a:ln>
            </p:spPr>
          </p:pic>
        </p:grpSp>
      </p:gr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ubTitle"/>
          </p:nvPr>
        </p:nvSpPr>
        <p:spPr>
          <a:xfrm>
            <a:off x="895680" y="1572840"/>
            <a:ext cx="10400040" cy="3411360"/>
          </a:xfrm>
          <a:prstGeom prst="rect">
            <a:avLst/>
          </a:prstGeom>
          <a:noFill/>
          <a:ln w="0">
            <a:noFill/>
          </a:ln>
        </p:spPr>
        <p:txBody>
          <a:bodyPr anchor="t">
            <a:normAutofit fontScale="79000"/>
          </a:bodyPr>
          <a:p>
            <a:pPr>
              <a:lnSpc>
                <a:spcPct val="100000"/>
              </a:lnSpc>
              <a:spcAft>
                <a:spcPts val="601"/>
              </a:spcAft>
            </a:pPr>
            <a:endParaRPr b="0" lang="nl-BE" sz="2400" spc="-1" strike="noStrike">
              <a:latin typeface="Arial"/>
            </a:endParaRPr>
          </a:p>
          <a:p>
            <a:pPr marL="474480" indent="-457200">
              <a:lnSpc>
                <a:spcPct val="100000"/>
              </a:lnSpc>
              <a:spcAft>
                <a:spcPts val="601"/>
              </a:spcAft>
              <a:buClr>
                <a:srgbClr val="b2d235"/>
              </a:buClr>
              <a:buFont typeface="Wingdings" charset="2"/>
              <a:buChar char=""/>
            </a:pPr>
            <a:r>
              <a:rPr b="1" lang="fr-BE" sz="2400" spc="97" strike="noStrike" cap="all">
                <a:solidFill>
                  <a:srgbClr val="ffffff"/>
                </a:solidFill>
                <a:latin typeface="Arial"/>
              </a:rPr>
              <a:t>Q&amp;A B</a:t>
            </a:r>
            <a:r>
              <a:rPr b="1" lang="fr-BE" sz="2400" spc="97" strike="noStrike">
                <a:solidFill>
                  <a:srgbClr val="ffffff"/>
                </a:solidFill>
                <a:latin typeface="Arial"/>
              </a:rPr>
              <a:t>acklog</a:t>
            </a:r>
            <a:endParaRPr b="0" lang="nl-BE" sz="2400" spc="-1" strike="noStrike">
              <a:latin typeface="Arial"/>
            </a:endParaRPr>
          </a:p>
          <a:p>
            <a:pPr>
              <a:lnSpc>
                <a:spcPct val="100000"/>
              </a:lnSpc>
              <a:spcAft>
                <a:spcPts val="601"/>
              </a:spcAft>
            </a:pPr>
            <a:endParaRPr b="0" lang="nl-BE" sz="2400" spc="-1" strike="noStrike">
              <a:latin typeface="Arial"/>
            </a:endParaRPr>
          </a:p>
          <a:p>
            <a:pPr marL="474480" indent="-457200">
              <a:lnSpc>
                <a:spcPct val="100000"/>
              </a:lnSpc>
              <a:spcAft>
                <a:spcPts val="601"/>
              </a:spcAft>
              <a:buClr>
                <a:srgbClr val="b2d235"/>
              </a:buClr>
              <a:buFont typeface="Wingdings" charset="2"/>
              <a:buChar char=""/>
            </a:pPr>
            <a:r>
              <a:rPr b="1" lang="fr-BE" sz="2400" spc="97" strike="noStrike">
                <a:solidFill>
                  <a:srgbClr val="ffffff"/>
                </a:solidFill>
                <a:latin typeface="Arial"/>
              </a:rPr>
              <a:t>HD4DP2 Metrics</a:t>
            </a:r>
            <a:endParaRPr b="0" lang="nl-BE" sz="2400" spc="-1" strike="noStrike">
              <a:latin typeface="Arial"/>
            </a:endParaRPr>
          </a:p>
          <a:p>
            <a:pPr>
              <a:lnSpc>
                <a:spcPct val="100000"/>
              </a:lnSpc>
              <a:spcAft>
                <a:spcPts val="601"/>
              </a:spcAft>
            </a:pPr>
            <a:endParaRPr b="0" lang="nl-BE" sz="2400" spc="-1" strike="noStrike">
              <a:latin typeface="Arial"/>
            </a:endParaRPr>
          </a:p>
          <a:p>
            <a:pPr marL="474480" indent="-457200">
              <a:lnSpc>
                <a:spcPct val="100000"/>
              </a:lnSpc>
              <a:spcAft>
                <a:spcPts val="601"/>
              </a:spcAft>
              <a:buClr>
                <a:srgbClr val="b2d235"/>
              </a:buClr>
              <a:buFont typeface="Wingdings" charset="2"/>
              <a:buChar char=""/>
            </a:pPr>
            <a:r>
              <a:rPr b="1" lang="fr-BE" sz="2400" spc="97" strike="noStrike">
                <a:solidFill>
                  <a:srgbClr val="ffffff"/>
                </a:solidFill>
                <a:latin typeface="Arial"/>
              </a:rPr>
              <a:t>Incidents Report</a:t>
            </a:r>
            <a:br>
              <a:rPr sz="2400"/>
            </a:br>
            <a:r>
              <a:rPr b="1" lang="fr-BE" sz="2400" spc="97" strike="noStrike">
                <a:solidFill>
                  <a:srgbClr val="ffffff"/>
                </a:solidFill>
                <a:latin typeface="Arial"/>
              </a:rPr>
              <a:t> </a:t>
            </a:r>
            <a:endParaRPr b="0" lang="nl-BE" sz="2400" spc="-1" strike="noStrike">
              <a:latin typeface="Arial"/>
            </a:endParaRPr>
          </a:p>
          <a:p>
            <a:pPr marL="474480" indent="-457200">
              <a:lnSpc>
                <a:spcPct val="100000"/>
              </a:lnSpc>
              <a:spcAft>
                <a:spcPts val="601"/>
              </a:spcAft>
              <a:buClr>
                <a:srgbClr val="b2d235"/>
              </a:buClr>
              <a:buFont typeface="Wingdings" charset="2"/>
              <a:buChar char=""/>
            </a:pPr>
            <a:r>
              <a:rPr b="1" lang="fr-BE" sz="2400" spc="97" strike="noStrike">
                <a:solidFill>
                  <a:srgbClr val="ffffff"/>
                </a:solidFill>
                <a:latin typeface="Arial"/>
              </a:rPr>
              <a:t>Issues MyCareNet</a:t>
            </a:r>
            <a:br>
              <a:rPr sz="2400"/>
            </a:br>
            <a:r>
              <a:rPr b="1" lang="fr-BE" sz="2400" spc="97" strike="noStrike" cap="all">
                <a:solidFill>
                  <a:srgbClr val="ffffff"/>
                </a:solidFill>
                <a:latin typeface="Arial"/>
              </a:rPr>
              <a:t> </a:t>
            </a:r>
            <a:endParaRPr b="0" lang="nl-BE" sz="2400" spc="-1" strike="noStrike">
              <a:latin typeface="Arial"/>
            </a:endParaRPr>
          </a:p>
          <a:p>
            <a:pPr marL="474480" indent="-457200">
              <a:lnSpc>
                <a:spcPct val="100000"/>
              </a:lnSpc>
              <a:spcAft>
                <a:spcPts val="601"/>
              </a:spcAft>
              <a:buClr>
                <a:srgbClr val="b2d235"/>
              </a:buClr>
              <a:buFont typeface="Wingdings" charset="2"/>
              <a:buChar char=""/>
            </a:pPr>
            <a:r>
              <a:rPr b="1" lang="fr-BE" sz="2400" spc="97" strike="noStrike">
                <a:solidFill>
                  <a:srgbClr val="ffffff"/>
                </a:solidFill>
                <a:latin typeface="Arial"/>
              </a:rPr>
              <a:t>Updates &amp; Communications</a:t>
            </a:r>
            <a:endParaRPr b="0" lang="nl-BE" sz="24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641"/>
              </a:spcBef>
              <a:tabLst>
                <a:tab algn="l" pos="0"/>
              </a:tabLst>
            </a:pPr>
            <a:endParaRPr b="0" lang="nl-BE" sz="3200" spc="-1" strike="noStrike">
              <a:latin typeface="Arial"/>
            </a:endParaRPr>
          </a:p>
          <a:p>
            <a:pPr>
              <a:lnSpc>
                <a:spcPts val="2500"/>
              </a:lnSpc>
              <a:spcBef>
                <a:spcPts val="400"/>
              </a:spcBef>
              <a:tabLst>
                <a:tab algn="l" pos="0"/>
              </a:tabLst>
            </a:pPr>
            <a:endParaRPr b="0" lang="nl-BE" sz="2000" spc="-1" strike="noStrike">
              <a:latin typeface="Arial"/>
            </a:endParaRPr>
          </a:p>
        </p:txBody>
      </p:sp>
      <p:sp>
        <p:nvSpPr>
          <p:cNvPr id="211" name="PlaceHolder 2"/>
          <p:cNvSpPr>
            <a:spLocks noGrp="1"/>
          </p:cNvSpPr>
          <p:nvPr>
            <p:ph type="title"/>
          </p:nvPr>
        </p:nvSpPr>
        <p:spPr>
          <a:xfrm>
            <a:off x="1856880" y="60732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Agenda</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2"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Q&amp;a backlog</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50"/>
              </a:spcBef>
              <a:buNone/>
            </a:pPr>
            <a:r>
              <a:rPr b="1" lang="fr-BE" sz="2750" spc="199" strike="noStrike">
                <a:solidFill>
                  <a:srgbClr val="ffffff"/>
                </a:solidFill>
                <a:latin typeface="Arial"/>
              </a:rPr>
              <a:t>API</a:t>
            </a:r>
            <a:endParaRPr b="0" lang="fr-FR" sz="2750" spc="-1" strike="noStrike">
              <a:solidFill>
                <a:srgbClr val="58595b"/>
              </a:solidFill>
              <a:latin typeface="Arial"/>
            </a:endParaRPr>
          </a:p>
        </p:txBody>
      </p:sp>
      <p:graphicFrame>
        <p:nvGraphicFramePr>
          <p:cNvPr id="214" name="Content Placeholder 8"/>
          <p:cNvGraphicFramePr/>
          <p:nvPr/>
        </p:nvGraphicFramePr>
        <p:xfrm>
          <a:off x="348480" y="1554480"/>
          <a:ext cx="11462400" cy="930960"/>
        </p:xfrm>
        <a:graphic>
          <a:graphicData uri="http://schemas.openxmlformats.org/drawingml/2006/table">
            <a:tbl>
              <a:tblPr/>
              <a:tblGrid>
                <a:gridCol w="865080"/>
                <a:gridCol w="5150880"/>
                <a:gridCol w="5446440"/>
              </a:tblGrid>
              <a:tr h="347760">
                <a:tc>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Question</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Answer</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861120">
                <a:tc>
                  <a:txBody>
                    <a:bodyPr lIns="7560" rIns="7560" tIns="7560" bIns="0" anchor="t">
                      <a:noAutofit/>
                    </a:bodyPr>
                    <a:p>
                      <a:pPr>
                        <a:lnSpc>
                          <a:spcPct val="100000"/>
                        </a:lnSpc>
                      </a:pPr>
                      <a:r>
                        <a:rPr b="0" lang="fr-BE" sz="1200" spc="-1" strike="noStrike">
                          <a:solidFill>
                            <a:schemeClr val="dk1"/>
                          </a:solidFill>
                          <a:latin typeface="Arial"/>
                        </a:rPr>
                        <a:t>Q1</a:t>
                      </a:r>
                      <a:endParaRPr b="0" lang="nl-BE" sz="12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7560" rIns="7560" tIns="7560" bIns="0" anchor="t">
                      <a:noAutofit/>
                    </a:bodyPr>
                    <a:p>
                      <a:pPr>
                        <a:lnSpc>
                          <a:spcPct val="100000"/>
                        </a:lnSpc>
                      </a:pPr>
                      <a:r>
                        <a:rPr b="0" lang="en-US" sz="1200" spc="-1" strike="noStrike">
                          <a:solidFill>
                            <a:schemeClr val="dk1"/>
                          </a:solidFill>
                          <a:latin typeface="Arial"/>
                        </a:rPr>
                        <a:t>The account xxx@yyy.be does not allow us to register (via API) anymore since months, although it worked before.</a:t>
                      </a:r>
                      <a:endParaRPr b="0" lang="nl-BE" sz="1200" spc="-1" strike="noStrike">
                        <a:latin typeface="Arial"/>
                      </a:endParaRPr>
                    </a:p>
                    <a:p>
                      <a:pPr>
                        <a:lnSpc>
                          <a:spcPct val="100000"/>
                        </a:lnSpc>
                      </a:pPr>
                      <a:r>
                        <a:rPr b="0" lang="en-US" sz="1200" spc="-1" strike="noStrike">
                          <a:solidFill>
                            <a:schemeClr val="dk1"/>
                          </a:solidFill>
                          <a:latin typeface="Arial"/>
                        </a:rPr>
                        <a:t> </a:t>
                      </a:r>
                      <a:endParaRPr b="0" lang="nl-BE" sz="1200" spc="-1" strike="noStrike">
                        <a:latin typeface="Arial"/>
                      </a:endParaRPr>
                    </a:p>
                    <a:p>
                      <a:pPr>
                        <a:lnSpc>
                          <a:spcPct val="100000"/>
                        </a:lnSpc>
                      </a:pPr>
                      <a:r>
                        <a:rPr b="0" lang="en-US" sz="1200" spc="-1" strike="noStrike">
                          <a:solidFill>
                            <a:schemeClr val="dk1"/>
                          </a:solidFill>
                          <a:latin typeface="Arial"/>
                        </a:rPr>
                        <a:t>We keep getting :</a:t>
                      </a:r>
                      <a:endParaRPr b="0" lang="nl-BE" sz="1200" spc="-1" strike="noStrike">
                        <a:latin typeface="Arial"/>
                      </a:endParaRPr>
                    </a:p>
                    <a:p>
                      <a:pPr>
                        <a:lnSpc>
                          <a:spcPct val="100000"/>
                        </a:lnSpc>
                      </a:pPr>
                      <a:r>
                        <a:rPr b="0" lang="en-US" sz="1200" spc="-1" strike="noStrike">
                          <a:solidFill>
                            <a:schemeClr val="dk1"/>
                          </a:solidFill>
                          <a:latin typeface="Arial"/>
                        </a:rPr>
                        <a:t>TX_AUTHOR_GR must be correctly informed and exists on DB</a:t>
                      </a:r>
                      <a:endParaRPr b="0" lang="nl-BE" sz="12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7560" rIns="7560" tIns="7560" bIns="0" anchor="t">
                      <a:noAutofit/>
                    </a:bodyPr>
                    <a:p>
                      <a:pPr>
                        <a:lnSpc>
                          <a:spcPct val="100000"/>
                        </a:lnSpc>
                        <a:tabLst>
                          <a:tab algn="l" pos="0"/>
                        </a:tabLst>
                      </a:pPr>
                      <a:r>
                        <a:rPr b="0" lang="en-US" sz="1200" spc="-1" strike="noStrike">
                          <a:solidFill>
                            <a:schemeClr val="dk1"/>
                          </a:solidFill>
                          <a:latin typeface="Arial"/>
                        </a:rPr>
                        <a:t>This error message indicates that the author group for the account is not present in form.io or that the author group is not configured to be participating in the DCD for which registrations are being to be made.</a:t>
                      </a:r>
                      <a:endParaRPr b="0" lang="nl-BE" sz="12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bl>
          </a:graphicData>
        </a:graphic>
      </p:graphicFrame>
    </p:spTree>
  </p:cSld>
  <mc:AlternateContent>
    <mc:Choice Requires="p14">
      <p:transition p14:dur="10"/>
    </mc:Choice>
    <mc:Fallback>
      <p:transition/>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0">
                                  <p:stCondLst>
                                    <p:cond delay="0"/>
                                  </p:stCondLst>
                                  <p:childTnLst>
                                    <p:set>
                                      <p:cBhvr>
                                        <p:cTn id="6" dur="1" fill="hold">
                                          <p:stCondLst>
                                            <p:cond delay="0"/>
                                          </p:stCondLst>
                                        </p:cTn>
                                        <p:tgtEl>
                                          <p:spTgt spid="214"/>
                                        </p:tgtEl>
                                        <p:attrNameLst>
                                          <p:attrName>style.visibility</p:attrName>
                                        </p:attrNameLst>
                                      </p:cBhvr>
                                      <p:to>
                                        <p:strVal val="visible"/>
                                      </p:to>
                                    </p:set>
                                    <p:animEffect filter="fade" transition="in">
                                      <p:cBhvr additive="repl">
                                        <p:cTn id="7" dur="15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5"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HD4DP2 Metrics</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50"/>
              </a:spcBef>
              <a:buNone/>
            </a:pPr>
            <a:r>
              <a:rPr b="1" lang="fr-BE" sz="2400" spc="199" strike="noStrike">
                <a:solidFill>
                  <a:srgbClr val="ffffff"/>
                </a:solidFill>
                <a:latin typeface="Arial"/>
              </a:rPr>
              <a:t>HD4DP2 Metrics (as of 21/09 </a:t>
            </a:r>
            <a:r>
              <a:rPr b="1" lang="fr-BE" sz="2000" spc="199" strike="noStrike">
                <a:solidFill>
                  <a:srgbClr val="ffffff"/>
                </a:solidFill>
                <a:latin typeface="Arial"/>
              </a:rPr>
              <a:t>– compared with 14/09</a:t>
            </a:r>
            <a:r>
              <a:rPr b="1" lang="fr-BE" sz="2750" spc="199" strike="noStrike">
                <a:solidFill>
                  <a:srgbClr val="ffffff"/>
                </a:solidFill>
                <a:latin typeface="Arial"/>
              </a:rPr>
              <a:t>)</a:t>
            </a:r>
            <a:endParaRPr b="0" lang="fr-FR" sz="2750" spc="-1" strike="noStrike">
              <a:solidFill>
                <a:srgbClr val="58595b"/>
              </a:solidFill>
              <a:latin typeface="Arial"/>
            </a:endParaRPr>
          </a:p>
        </p:txBody>
      </p:sp>
      <p:graphicFrame>
        <p:nvGraphicFramePr>
          <p:cNvPr id="217" name="Content Placeholder 8"/>
          <p:cNvGraphicFramePr/>
          <p:nvPr/>
        </p:nvGraphicFramePr>
        <p:xfrm>
          <a:off x="348480" y="1554480"/>
          <a:ext cx="11462400" cy="3178440"/>
        </p:xfrm>
        <a:graphic>
          <a:graphicData uri="http://schemas.openxmlformats.org/drawingml/2006/table">
            <a:tbl>
              <a:tblPr/>
              <a:tblGrid>
                <a:gridCol w="865080"/>
                <a:gridCol w="5150880"/>
                <a:gridCol w="5446440"/>
              </a:tblGrid>
              <a:tr h="588960">
                <a:tc>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Metric</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c>
                  <a:txBody>
                    <a:bodyPr anchor="t">
                      <a:noAutofit/>
                    </a:bodyPr>
                    <a:p>
                      <a:pPr>
                        <a:lnSpc>
                          <a:spcPct val="100000"/>
                        </a:lnSpc>
                      </a:pPr>
                      <a:r>
                        <a:rPr b="1" lang="fr-BE" sz="1800" spc="-1" strike="noStrike">
                          <a:solidFill>
                            <a:schemeClr val="lt1"/>
                          </a:solidFill>
                          <a:latin typeface="Arial"/>
                        </a:rPr>
                        <a:t>Count</a:t>
                      </a:r>
                      <a:endParaRPr b="0" lang="nl-BE" sz="1800" spc="-1" strike="noStrike">
                        <a:latin typeface="Arial"/>
                      </a:endParaRPr>
                    </a:p>
                  </a:txBody>
                  <a:tcPr anchor="t" marL="91440" marR="91440">
                    <a:lnL w="12240">
                      <a:solidFill>
                        <a:srgbClr val="ffffff"/>
                      </a:solidFill>
                    </a:lnL>
                    <a:lnR w="12240">
                      <a:solidFill>
                        <a:srgbClr val="ffffff"/>
                      </a:solidFill>
                    </a:lnR>
                    <a:lnT w="12240">
                      <a:solidFill>
                        <a:srgbClr val="ffffff"/>
                      </a:solidFill>
                    </a:lnT>
                    <a:lnB w="38160">
                      <a:solidFill>
                        <a:srgbClr val="ffffff"/>
                      </a:solidFill>
                    </a:lnB>
                    <a:solidFill>
                      <a:schemeClr val="accent1"/>
                    </a:solidFill>
                  </a:tcPr>
                </a:tc>
              </a:tr>
              <a:tr h="1698840">
                <a:tc>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7560" rIns="7560" tIns="7560" bIns="0" anchor="t">
                      <a:noAutofit/>
                    </a:bodyPr>
                    <a:p>
                      <a:pPr>
                        <a:lnSpc>
                          <a:spcPct val="100000"/>
                        </a:lnSpc>
                      </a:pPr>
                      <a:r>
                        <a:rPr b="0" lang="en-US" sz="1600" spc="-1" strike="noStrike">
                          <a:solidFill>
                            <a:schemeClr val="dk1"/>
                          </a:solidFill>
                          <a:latin typeface="Arial"/>
                        </a:rPr>
                        <a:t>Number of records received</a:t>
                      </a:r>
                      <a:endParaRPr b="0" lang="nl-BE" sz="16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c>
                  <a:txBody>
                    <a:bodyPr lIns="7560" rIns="7560" tIns="7560" bIns="0" anchor="t">
                      <a:noAutofit/>
                    </a:bodyPr>
                    <a:p>
                      <a:pPr>
                        <a:lnSpc>
                          <a:spcPct val="100000"/>
                        </a:lnSpc>
                        <a:tabLst>
                          <a:tab algn="l" pos="0"/>
                        </a:tabLst>
                      </a:pPr>
                      <a:r>
                        <a:rPr b="0" lang="en-US" sz="1600" spc="-1" strike="noStrike">
                          <a:solidFill>
                            <a:schemeClr val="dk1"/>
                          </a:solidFill>
                          <a:latin typeface="Arial"/>
                        </a:rPr>
                        <a:t>Total :      61207</a:t>
                      </a:r>
                      <a:r>
                        <a:rPr b="0" lang="en-US" sz="1800" spc="-1" strike="noStrike">
                          <a:solidFill>
                            <a:schemeClr val="dk1"/>
                          </a:solidFill>
                          <a:latin typeface="Arial"/>
                        </a:rPr>
                        <a:t>  </a:t>
                      </a:r>
                      <a:r>
                        <a:rPr b="0" lang="en-US" sz="1700" spc="-1" strike="noStrike">
                          <a:solidFill>
                            <a:srgbClr val="00b050"/>
                          </a:solidFill>
                          <a:latin typeface="Arial"/>
                        </a:rPr>
                        <a:t>(+2706)</a:t>
                      </a:r>
                      <a:br>
                        <a:rPr sz="1600"/>
                      </a:br>
                      <a:r>
                        <a:rPr b="0" lang="en-US" sz="1600" spc="-1" strike="noStrike">
                          <a:solidFill>
                            <a:schemeClr val="dk1"/>
                          </a:solidFill>
                          <a:latin typeface="Arial"/>
                        </a:rPr>
                        <a:t>- Manual  56465  </a:t>
                      </a:r>
                      <a:r>
                        <a:rPr b="0" lang="en-US" sz="1700" spc="-1" strike="noStrike">
                          <a:solidFill>
                            <a:srgbClr val="00b050"/>
                          </a:solidFill>
                          <a:latin typeface="Arial"/>
                        </a:rPr>
                        <a:t>(+2226)</a:t>
                      </a:r>
                      <a:br>
                        <a:rPr sz="1700"/>
                      </a:br>
                      <a:r>
                        <a:rPr b="0" lang="en-US" sz="1600" spc="-1" strike="noStrike">
                          <a:solidFill>
                            <a:schemeClr val="dk1"/>
                          </a:solidFill>
                          <a:latin typeface="Arial"/>
                        </a:rPr>
                        <a:t>- CSV        1730  </a:t>
                      </a:r>
                      <a:r>
                        <a:rPr b="0" lang="en-US" sz="1700" spc="-1" strike="noStrike">
                          <a:solidFill>
                            <a:srgbClr val="00b050"/>
                          </a:solidFill>
                          <a:latin typeface="Arial"/>
                        </a:rPr>
                        <a:t>(+187) </a:t>
                      </a:r>
                      <a:br>
                        <a:rPr sz="1700"/>
                      </a:br>
                      <a:r>
                        <a:rPr b="0" lang="en-US" sz="1600" spc="-1" strike="noStrike">
                          <a:solidFill>
                            <a:schemeClr val="dk1"/>
                          </a:solidFill>
                          <a:latin typeface="Arial"/>
                        </a:rPr>
                        <a:t>- API          3012  </a:t>
                      </a:r>
                      <a:r>
                        <a:rPr b="0" lang="en-US" sz="1700" spc="-1" strike="noStrike">
                          <a:solidFill>
                            <a:srgbClr val="00b050"/>
                          </a:solidFill>
                          <a:latin typeface="Arial"/>
                        </a:rPr>
                        <a:t>(+293)</a:t>
                      </a:r>
                      <a:endParaRPr b="0" lang="nl-BE" sz="1700" spc="-1" strike="noStrike">
                        <a:latin typeface="Arial"/>
                      </a:endParaRPr>
                    </a:p>
                    <a:p>
                      <a:pPr>
                        <a:lnSpc>
                          <a:spcPct val="100000"/>
                        </a:lnSpc>
                        <a:tabLst>
                          <a:tab algn="l" pos="0"/>
                        </a:tabLst>
                      </a:pPr>
                      <a:endParaRPr b="0" lang="nl-BE" sz="17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cee5cf"/>
                    </a:solidFill>
                  </a:tcPr>
                </a:tc>
              </a:tr>
              <a:tr h="890640">
                <a:tc>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7560" rIns="7560" tIns="7560" bIns="0" anchor="t">
                      <a:noAutofit/>
                    </a:bodyPr>
                    <a:p>
                      <a:pPr>
                        <a:lnSpc>
                          <a:spcPct val="100000"/>
                        </a:lnSpc>
                      </a:pPr>
                      <a:r>
                        <a:rPr b="0" lang="en-US" sz="1600" spc="-1" strike="noStrike">
                          <a:solidFill>
                            <a:schemeClr val="dk1"/>
                          </a:solidFill>
                          <a:latin typeface="Arial"/>
                        </a:rPr>
                        <a:t>User Accounts</a:t>
                      </a:r>
                      <a:endParaRPr b="0" lang="nl-BE" sz="16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c>
                  <a:txBody>
                    <a:bodyPr lIns="7560" rIns="7560" tIns="7560" bIns="0" anchor="t">
                      <a:noAutofit/>
                    </a:bodyPr>
                    <a:p>
                      <a:pPr>
                        <a:lnSpc>
                          <a:spcPct val="100000"/>
                        </a:lnSpc>
                        <a:tabLst>
                          <a:tab algn="l" pos="0"/>
                        </a:tabLst>
                      </a:pPr>
                      <a:r>
                        <a:rPr b="0" lang="en-US" sz="1600" spc="-1" strike="noStrike">
                          <a:solidFill>
                            <a:schemeClr val="dk1"/>
                          </a:solidFill>
                          <a:latin typeface="Arial"/>
                        </a:rPr>
                        <a:t>Total :        7630  </a:t>
                      </a:r>
                      <a:r>
                        <a:rPr b="0" lang="en-US" sz="1700" spc="-1" strike="noStrike">
                          <a:solidFill>
                            <a:srgbClr val="00b050"/>
                          </a:solidFill>
                          <a:latin typeface="Arial"/>
                        </a:rPr>
                        <a:t>(+142)</a:t>
                      </a:r>
                      <a:endParaRPr b="0" lang="nl-BE" sz="1700" spc="-1" strike="noStrike">
                        <a:latin typeface="Arial"/>
                      </a:endParaRPr>
                    </a:p>
                  </a:txBody>
                  <a:tcPr anchor="t" marL="7560" marR="7560">
                    <a:lnL w="12240">
                      <a:solidFill>
                        <a:srgbClr val="ffffff"/>
                      </a:solidFill>
                    </a:lnL>
                    <a:lnR w="12240">
                      <a:solidFill>
                        <a:srgbClr val="ffffff"/>
                      </a:solidFill>
                    </a:lnR>
                    <a:lnT w="12240">
                      <a:solidFill>
                        <a:srgbClr val="ffffff"/>
                      </a:solidFill>
                    </a:lnT>
                    <a:lnB w="12240">
                      <a:solidFill>
                        <a:srgbClr val="ffffff"/>
                      </a:solidFill>
                    </a:lnB>
                    <a:solidFill>
                      <a:srgbClr val="e8f2e8"/>
                    </a:solidFill>
                  </a:tcPr>
                </a:tc>
              </a:tr>
            </a:tbl>
          </a:graphicData>
        </a:graphic>
      </p:graphicFrame>
    </p:spTree>
  </p:cSld>
  <mc:AlternateContent>
    <mc:Choice Requires="p14">
      <p:transition p14:dur="10"/>
    </mc:Choice>
    <mc:Fallback>
      <p:transition/>
    </mc:Fallback>
  </mc:AlternateContent>
  <p:timing>
    <p:tnLst>
      <p:par>
        <p:cTn id="8" dur="indefinite" restart="never" nodeType="tmRoot">
          <p:childTnLst>
            <p:seq>
              <p:cTn id="9" dur="indefinite" nodeType="mainSeq">
                <p:childTnLst>
                  <p:par>
                    <p:cTn id="10" fill="hold">
                      <p:stCondLst>
                        <p:cond delay="indefinite"/>
                      </p:stCondLst>
                      <p:childTnLst>
                        <p:par>
                          <p:cTn id="11" fill="hold">
                            <p:stCondLst>
                              <p:cond delay="0"/>
                            </p:stCondLst>
                            <p:childTnLst>
                              <p:par>
                                <p:cTn id="12" nodeType="clickEffect" fill="hold" presetClass="entr" presetID="10">
                                  <p:stCondLst>
                                    <p:cond delay="0"/>
                                  </p:stCondLst>
                                  <p:childTnLst>
                                    <p:set>
                                      <p:cBhvr>
                                        <p:cTn id="13" dur="1" fill="hold">
                                          <p:stCondLst>
                                            <p:cond delay="0"/>
                                          </p:stCondLst>
                                        </p:cTn>
                                        <p:tgtEl>
                                          <p:spTgt spid="217"/>
                                        </p:tgtEl>
                                        <p:attrNameLst>
                                          <p:attrName>style.visibility</p:attrName>
                                        </p:attrNameLst>
                                      </p:cBhvr>
                                      <p:to>
                                        <p:strVal val="visible"/>
                                      </p:to>
                                    </p:set>
                                    <p:animEffect filter="fade" transition="in">
                                      <p:cBhvr additive="repl">
                                        <p:cTn id="14" dur="1500"/>
                                        <p:tgtEl>
                                          <p:spTgt spid="2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8"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479"/>
              </a:spcBef>
              <a:buNone/>
            </a:pPr>
            <a:r>
              <a:rPr b="1" lang="fr-BE" sz="2400" spc="199" strike="noStrike">
                <a:solidFill>
                  <a:srgbClr val="ffffff"/>
                </a:solidFill>
                <a:latin typeface="Arial"/>
              </a:rPr>
              <a:t>HD4DP2 Metrics (as of 21/09): received registration per project</a:t>
            </a:r>
            <a:endParaRPr b="0" lang="fr-FR" sz="2400" spc="-1" strike="noStrike">
              <a:solidFill>
                <a:srgbClr val="58595b"/>
              </a:solidFill>
              <a:latin typeface="Arial"/>
            </a:endParaRPr>
          </a:p>
        </p:txBody>
      </p:sp>
      <p:pic>
        <p:nvPicPr>
          <p:cNvPr id="219" name="Afbeelding 2" descr=""/>
          <p:cNvPicPr/>
          <p:nvPr/>
        </p:nvPicPr>
        <p:blipFill>
          <a:blip r:embed="rId1"/>
          <a:stretch/>
        </p:blipFill>
        <p:spPr>
          <a:xfrm>
            <a:off x="753840" y="1837080"/>
            <a:ext cx="10845720" cy="3338640"/>
          </a:xfrm>
          <a:prstGeom prst="rect">
            <a:avLst/>
          </a:prstGeom>
          <a:ln w="0">
            <a:noFill/>
          </a:ln>
        </p:spPr>
      </p:pic>
    </p:spTree>
  </p:cSld>
  <mc:AlternateContent>
    <mc:Choice Requires="p14">
      <p:transition p14:dur="10"/>
    </mc:Choice>
    <mc:Fallback>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0" name="PlaceHolder 1"/>
          <p:cNvSpPr>
            <a:spLocks noGrp="1"/>
          </p:cNvSpPr>
          <p:nvPr>
            <p:ph type="title"/>
          </p:nvPr>
        </p:nvSpPr>
        <p:spPr>
          <a:xfrm>
            <a:off x="1851120" y="2254680"/>
            <a:ext cx="8477640" cy="965160"/>
          </a:xfrm>
          <a:prstGeom prst="rect">
            <a:avLst/>
          </a:prstGeom>
          <a:noFill/>
          <a:ln w="0">
            <a:noFill/>
          </a:ln>
        </p:spPr>
        <p:txBody>
          <a:bodyPr anchor="t">
            <a:noAutofit/>
          </a:bodyPr>
          <a:p>
            <a:pPr indent="0" algn="ctr">
              <a:lnSpc>
                <a:spcPts val="4501"/>
              </a:lnSpc>
              <a:buNone/>
            </a:pPr>
            <a:r>
              <a:rPr b="1" lang="fr-BE" sz="4000" spc="199" strike="noStrike" cap="all">
                <a:solidFill>
                  <a:srgbClr val="ffffff"/>
                </a:solidFill>
                <a:latin typeface="Arial"/>
              </a:rPr>
              <a:t>Incidents report</a:t>
            </a:r>
            <a:endParaRPr b="0" lang="fr-FR" sz="4000" spc="-1" strike="noStrike">
              <a:solidFill>
                <a:srgbClr val="58595b"/>
              </a:solidFill>
              <a:latin typeface="Arial"/>
            </a:endParaRPr>
          </a:p>
        </p:txBody>
      </p:sp>
    </p:spTree>
  </p:cSld>
  <mc:AlternateContent>
    <mc:Choice Requires="p14">
      <p:transition p14:dur="10"/>
    </mc:Choice>
    <mc:Fallback>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PlaceHolder 1"/>
          <p:cNvSpPr>
            <a:spLocks noGrp="1"/>
          </p:cNvSpPr>
          <p:nvPr>
            <p:ph type="title"/>
          </p:nvPr>
        </p:nvSpPr>
        <p:spPr>
          <a:xfrm>
            <a:off x="543240" y="304920"/>
            <a:ext cx="11267280" cy="990360"/>
          </a:xfrm>
          <a:prstGeom prst="rect">
            <a:avLst/>
          </a:prstGeom>
          <a:noFill/>
          <a:ln w="0">
            <a:noFill/>
          </a:ln>
        </p:spPr>
        <p:txBody>
          <a:bodyPr tIns="72000" anchor="t">
            <a:normAutofit/>
          </a:bodyPr>
          <a:p>
            <a:pPr indent="0">
              <a:lnSpc>
                <a:spcPct val="200000"/>
              </a:lnSpc>
              <a:spcBef>
                <a:spcPts val="550"/>
              </a:spcBef>
              <a:buNone/>
            </a:pPr>
            <a:r>
              <a:rPr b="1" lang="fr-BE" sz="2750" spc="199" strike="noStrike">
                <a:solidFill>
                  <a:srgbClr val="ffffff"/>
                </a:solidFill>
                <a:latin typeface="Arial"/>
              </a:rPr>
              <a:t>Total Open Incidents And Requests</a:t>
            </a:r>
            <a:endParaRPr b="0" lang="fr-FR" sz="2750" spc="-1" strike="noStrike">
              <a:solidFill>
                <a:srgbClr val="58595b"/>
              </a:solidFill>
              <a:latin typeface="Arial"/>
            </a:endParaRPr>
          </a:p>
        </p:txBody>
      </p:sp>
      <p:graphicFrame>
        <p:nvGraphicFramePr>
          <p:cNvPr id="222" name="Grafiek 5"/>
          <p:cNvGraphicFramePr/>
          <p:nvPr/>
        </p:nvGraphicFramePr>
        <p:xfrm>
          <a:off x="356760" y="1500120"/>
          <a:ext cx="11454120" cy="4637880"/>
        </p:xfrm>
        <a:graphic>
          <a:graphicData uri="http://schemas.openxmlformats.org/drawingml/2006/chart">
            <c:chart xmlns:c="http://schemas.openxmlformats.org/drawingml/2006/chart" xmlns:r="http://schemas.openxmlformats.org/officeDocument/2006/relationships" r:id="rId1"/>
          </a:graphicData>
        </a:graphic>
      </p:graphicFrame>
    </p:spTree>
  </p:cSld>
  <mc:AlternateContent>
    <mc:Choice Requires="p14">
      <p:transition p14:dur="10"/>
    </mc:Choice>
    <mc:Fallback>
      <p:transition/>
    </mc:Fallback>
  </mc:AlternateContent>
</p:sld>
</file>

<file path=ppt/theme/theme1.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SC_theme">
  <a:themeElements>
    <a:clrScheme name="SC_colors">
      <a:dk1>
        <a:srgbClr val="58595b"/>
      </a:dk1>
      <a:lt1>
        <a:srgbClr val="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34389</TotalTime>
  <Application>View_PPTX_PLUS/7.4.0.3$Windows_X86_64 LibreOffice_project/</Application>
  <AppVersion>15.0000</AppVersion>
  <Words>863</Words>
  <Paragraphs>142</Paragraphs>
  <Company>SCIENSANO</Company>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2018-09-19T06:42:22Z</dcterms:created>
  <dc:creator>Lode Journée</dc:creator>
  <dc:description/>
  <dc:language>nl-BE</dc:language>
  <cp:lastModifiedBy/>
  <dcterms:modified xsi:type="dcterms:W3CDTF">2023-09-25T09:26:03Z</dcterms:modified>
  <cp:revision>928</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otes">
    <vt:i4>15</vt:i4>
  </property>
  <property fmtid="{D5CDD505-2E9C-101B-9397-08002B2CF9AE}" pid="3" name="PresentationFormat">
    <vt:lpwstr>Breedbeeld</vt:lpwstr>
  </property>
  <property fmtid="{D5CDD505-2E9C-101B-9397-08002B2CF9AE}" pid="4" name="Slides">
    <vt:i4>19</vt:i4>
  </property>
</Properties>
</file>